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B4809-E6BE-444C-9790-ACF82E40E25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07B58-49F9-4755-A0C5-230D9E57A2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000"/>
            <a:ext cx="9090015" cy="691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2214554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Поведение животных.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енгур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-18000"/>
            <a:ext cx="10359840" cy="6876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волчиц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618" y="0"/>
            <a:ext cx="9158618" cy="6876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7123_253373.jpg"/>
          <p:cNvPicPr>
            <a:picLocks noGrp="1" noChangeAspect="1"/>
          </p:cNvPicPr>
          <p:nvPr>
            <p:ph idx="1"/>
          </p:nvPr>
        </p:nvPicPr>
        <p:blipFill>
          <a:blip r:embed="rId2"/>
          <a:srcRect b="8184"/>
          <a:stretch>
            <a:fillRect/>
          </a:stretch>
        </p:blipFill>
        <p:spPr>
          <a:xfrm>
            <a:off x="-9" y="0"/>
            <a:ext cx="9256862" cy="690823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он со слонята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иса с лисята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000" y="0"/>
            <a:ext cx="9216000" cy="691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чел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8909"/>
          <a:stretch>
            <a:fillRect/>
          </a:stretch>
        </p:blipFill>
        <p:spPr>
          <a:xfrm>
            <a:off x="0" y="0"/>
            <a:ext cx="9339183" cy="6840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б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0"/>
            <a:ext cx="9507852" cy="6840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539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0"/>
            <a:ext cx="10792916" cy="6840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0"/>
            <a:ext cx="10260001" cy="6840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лкины запас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0"/>
            <a:ext cx="10252368" cy="684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8338_ORIGINAL_1269933233.jpg.jpg"/>
          <p:cNvPicPr>
            <a:picLocks noGrp="1" noChangeAspect="1"/>
          </p:cNvPicPr>
          <p:nvPr>
            <p:ph idx="1"/>
          </p:nvPr>
        </p:nvPicPr>
        <p:blipFill>
          <a:blip r:embed="rId2"/>
          <a:srcRect r="5616"/>
          <a:stretch>
            <a:fillRect/>
          </a:stretch>
        </p:blipFill>
        <p:spPr>
          <a:xfrm>
            <a:off x="-134817" y="0"/>
            <a:ext cx="9293086" cy="6876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1623927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10253549" cy="6840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eaa3ae6344.jpg"/>
          <p:cNvPicPr>
            <a:picLocks noGrp="1" noChangeAspect="1"/>
          </p:cNvPicPr>
          <p:nvPr>
            <p:ph idx="1"/>
          </p:nvPr>
        </p:nvPicPr>
        <p:blipFill>
          <a:blip r:embed="rId2"/>
          <a:srcRect b="-19931"/>
          <a:stretch>
            <a:fillRect/>
          </a:stretch>
        </p:blipFill>
        <p:spPr>
          <a:xfrm>
            <a:off x="0" y="18000"/>
            <a:ext cx="9270000" cy="88941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2000" y="0"/>
            <a:ext cx="9216000" cy="691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f11469dda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5097d2ba9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6000" cy="691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г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000"/>
            <a:ext cx="9110667" cy="684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he_cat_family (1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4000"/>
            <a:ext cx="9206820" cy="6912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2014-12-11T11:04:52Z</dcterms:created>
  <dcterms:modified xsi:type="dcterms:W3CDTF">2014-12-11T11:40:33Z</dcterms:modified>
</cp:coreProperties>
</file>