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60" r:id="rId12"/>
    <p:sldId id="264" r:id="rId13"/>
    <p:sldId id="261" r:id="rId14"/>
    <p:sldId id="262" r:id="rId15"/>
    <p:sldId id="265" r:id="rId16"/>
    <p:sldId id="266" r:id="rId17"/>
    <p:sldId id="263" r:id="rId18"/>
    <p:sldId id="259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3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3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16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8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69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8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9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0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35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3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1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48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06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3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2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01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97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0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56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02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66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7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92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4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4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02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81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01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9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8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3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19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41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50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1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07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33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1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17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58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40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65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0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10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6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595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8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20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99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784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436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54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82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068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68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18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3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952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61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04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1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99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654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06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25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76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00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47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8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2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722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3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7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48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616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260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58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000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58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6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C479-AFD5-4810-A01B-0AB9DBC987F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9B54-F3CA-4E4E-9BE3-52A4C188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7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1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6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5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52CA-6111-4E15-B12D-46B13B0F36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C5EB-C76C-44B7-AA7E-32D57C1A71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8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рамки\1262710926_1258646354_b134e9305f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298"/>
            <a:ext cx="8640960" cy="67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762056" cy="409046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/>
              <a:t>главные и второстепенные члены предложения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583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Назови орфограммы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Первый мес</a:t>
            </a:r>
            <a:r>
              <a:rPr lang="ru-RU" sz="4400" b="1" i="1" dirty="0" smtClean="0">
                <a:solidFill>
                  <a:srgbClr val="FF0000"/>
                </a:solidFill>
              </a:rPr>
              <a:t>я</a:t>
            </a:r>
            <a:r>
              <a:rPr lang="ru-RU" sz="4400" b="1" i="1" dirty="0" smtClean="0"/>
              <a:t>ц ос</a:t>
            </a:r>
            <a:r>
              <a:rPr lang="ru-RU" sz="4400" b="1" i="1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/>
              <a:t>ни </a:t>
            </a:r>
            <a:r>
              <a:rPr lang="ru-RU" sz="4400" b="1" i="1" dirty="0" smtClean="0">
                <a:solidFill>
                  <a:srgbClr val="FF0000"/>
                </a:solidFill>
              </a:rPr>
              <a:t>по</a:t>
            </a:r>
            <a:r>
              <a:rPr lang="ru-RU" sz="4400" b="1" i="1" dirty="0" smtClean="0"/>
              <a:t>хо</a:t>
            </a:r>
            <a:r>
              <a:rPr lang="ru-RU" sz="4400" b="1" i="1" dirty="0" smtClean="0">
                <a:solidFill>
                  <a:srgbClr val="FF0000"/>
                </a:solidFill>
              </a:rPr>
              <a:t>ж</a:t>
            </a:r>
            <a:r>
              <a:rPr lang="ru-RU" sz="4400" b="1" i="1" dirty="0" smtClean="0"/>
              <a:t> на хитр</a:t>
            </a:r>
            <a:r>
              <a:rPr lang="ru-RU" sz="4400" b="1" i="1" dirty="0" smtClean="0">
                <a:solidFill>
                  <a:srgbClr val="FF0000"/>
                </a:solidFill>
              </a:rPr>
              <a:t>ого</a:t>
            </a:r>
            <a:r>
              <a:rPr lang="ru-RU" sz="4400" b="1" i="1" dirty="0" smtClean="0"/>
              <a:t> л</a:t>
            </a:r>
            <a:r>
              <a:rPr lang="ru-RU" sz="4400" b="1" i="1" dirty="0" smtClean="0">
                <a:solidFill>
                  <a:srgbClr val="FF0000"/>
                </a:solidFill>
              </a:rPr>
              <a:t>и</a:t>
            </a:r>
            <a:r>
              <a:rPr lang="ru-RU" sz="4400" b="1" i="1" dirty="0" smtClean="0"/>
              <a:t>сёнка. Неслышно крадё</a:t>
            </a:r>
            <a:r>
              <a:rPr lang="ru-RU" sz="4400" b="1" i="1" dirty="0" smtClean="0">
                <a:solidFill>
                  <a:srgbClr val="FF0000"/>
                </a:solidFill>
              </a:rPr>
              <a:t>тся</a:t>
            </a:r>
            <a:r>
              <a:rPr lang="ru-RU" sz="4400" b="1" i="1" dirty="0" smtClean="0"/>
              <a:t> он </a:t>
            </a:r>
            <a:r>
              <a:rPr lang="ru-RU" sz="4400" b="1" i="1" dirty="0" smtClean="0">
                <a:solidFill>
                  <a:srgbClr val="FF0000"/>
                </a:solidFill>
              </a:rPr>
              <a:t>по </a:t>
            </a:r>
            <a:r>
              <a:rPr lang="ru-RU" sz="4400" b="1" i="1" dirty="0" smtClean="0"/>
              <a:t>з</a:t>
            </a:r>
            <a:r>
              <a:rPr lang="ru-RU" sz="4400" b="1" i="1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/>
              <a:t>мле. Вдру</a:t>
            </a:r>
            <a:r>
              <a:rPr lang="ru-RU" sz="4400" b="1" i="1" dirty="0" smtClean="0">
                <a:solidFill>
                  <a:srgbClr val="FF0000"/>
                </a:solidFill>
              </a:rPr>
              <a:t>г</a:t>
            </a: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в</a:t>
            </a:r>
            <a:r>
              <a:rPr lang="ru-RU" sz="4400" b="1" i="1" dirty="0" smtClean="0"/>
              <a:t>сё </a:t>
            </a:r>
            <a:r>
              <a:rPr lang="ru-RU" sz="4400" b="1" i="1" dirty="0" smtClean="0">
                <a:solidFill>
                  <a:srgbClr val="FF0000"/>
                </a:solidFill>
              </a:rPr>
              <a:t>по</a:t>
            </a:r>
            <a:r>
              <a:rPr lang="ru-RU" sz="4400" b="1" i="1" dirty="0" smtClean="0"/>
              <a:t>рыжело. Кажется, </a:t>
            </a:r>
            <a:r>
              <a:rPr lang="ru-RU" sz="4400" b="1" i="1" dirty="0" smtClean="0">
                <a:solidFill>
                  <a:srgbClr val="FF0000"/>
                </a:solidFill>
              </a:rPr>
              <a:t>ч</a:t>
            </a:r>
            <a:r>
              <a:rPr lang="ru-RU" sz="4400" b="1" i="1" dirty="0" smtClean="0"/>
              <a:t>то на каждом дер</a:t>
            </a:r>
            <a:r>
              <a:rPr lang="ru-RU" sz="4400" b="1" i="1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/>
              <a:t>ве  расселись огненные звери. Чере</a:t>
            </a:r>
            <a:r>
              <a:rPr lang="ru-RU" sz="4400" b="1" i="1" dirty="0" smtClean="0">
                <a:solidFill>
                  <a:srgbClr val="FF0000"/>
                </a:solidFill>
              </a:rPr>
              <a:t>з</a:t>
            </a:r>
            <a:r>
              <a:rPr lang="ru-RU" sz="4400" b="1" i="1" dirty="0" smtClean="0"/>
              <a:t> несколько недель эти л</a:t>
            </a:r>
            <a:r>
              <a:rPr lang="ru-RU" sz="4400" b="1" i="1" dirty="0" smtClean="0">
                <a:solidFill>
                  <a:srgbClr val="FF0000"/>
                </a:solidFill>
              </a:rPr>
              <a:t>и</a:t>
            </a:r>
            <a:r>
              <a:rPr lang="ru-RU" sz="4400" b="1" i="1" dirty="0" smtClean="0"/>
              <a:t>сята  на</a:t>
            </a:r>
            <a:r>
              <a:rPr lang="ru-RU" sz="4400" b="1" i="1" dirty="0" smtClean="0">
                <a:solidFill>
                  <a:srgbClr val="FF0000"/>
                </a:solidFill>
              </a:rPr>
              <a:t>чн</a:t>
            </a:r>
            <a:r>
              <a:rPr lang="ru-RU" sz="4400" b="1" i="1" dirty="0" smtClean="0"/>
              <a:t>ут </a:t>
            </a:r>
            <a:r>
              <a:rPr lang="ru-RU" sz="4400" b="1" i="1" dirty="0" smtClean="0">
                <a:solidFill>
                  <a:srgbClr val="FF0000"/>
                </a:solidFill>
              </a:rPr>
              <a:t>по</a:t>
            </a:r>
            <a:r>
              <a:rPr lang="ru-RU" sz="4400" b="1" i="1" dirty="0" smtClean="0"/>
              <a:t>к</a:t>
            </a:r>
            <a:r>
              <a:rPr lang="ru-RU" sz="4400" b="1" i="1" dirty="0" smtClean="0">
                <a:solidFill>
                  <a:srgbClr val="FF0000"/>
                </a:solidFill>
              </a:rPr>
              <a:t>и</a:t>
            </a:r>
            <a:r>
              <a:rPr lang="ru-RU" sz="4400" b="1" i="1" dirty="0" smtClean="0"/>
              <a:t>дать ветки и скакать по ж</a:t>
            </a:r>
            <a:r>
              <a:rPr lang="ru-RU" sz="4400" b="1" i="1" dirty="0" smtClean="0">
                <a:solidFill>
                  <a:srgbClr val="FF0000"/>
                </a:solidFill>
              </a:rPr>
              <a:t>ё</a:t>
            </a:r>
            <a:r>
              <a:rPr lang="ru-RU" sz="4400" b="1" i="1" dirty="0" smtClean="0"/>
              <a:t>лтой тра</a:t>
            </a:r>
            <a:r>
              <a:rPr lang="ru-RU" sz="4400" b="1" i="1" dirty="0" smtClean="0">
                <a:solidFill>
                  <a:srgbClr val="FF0000"/>
                </a:solidFill>
              </a:rPr>
              <a:t>в</a:t>
            </a:r>
            <a:r>
              <a:rPr lang="ru-RU" sz="4400" b="1" i="1" dirty="0" smtClean="0"/>
              <a:t>ке.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93148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Исправь ошибки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72608"/>
          </a:xfrm>
        </p:spPr>
        <p:txBody>
          <a:bodyPr/>
          <a:lstStyle/>
          <a:p>
            <a:r>
              <a:rPr lang="ru-RU" dirty="0" smtClean="0"/>
              <a:t>Прочитай  предложения:</a:t>
            </a:r>
          </a:p>
          <a:p>
            <a:r>
              <a:rPr lang="ru-RU" sz="4000" b="1" i="1" dirty="0" smtClean="0"/>
              <a:t>Мать любит дочь. Дочь любит мать.</a:t>
            </a:r>
          </a:p>
          <a:p>
            <a:r>
              <a:rPr lang="ru-RU" sz="4000" dirty="0" smtClean="0"/>
              <a:t>Чем похожи эти предложения?</a:t>
            </a:r>
          </a:p>
          <a:p>
            <a:r>
              <a:rPr lang="ru-RU" sz="4000" dirty="0" smtClean="0"/>
              <a:t>Чем они отличаются?</a:t>
            </a:r>
          </a:p>
          <a:p>
            <a:r>
              <a:rPr lang="ru-RU" sz="4000" dirty="0" smtClean="0"/>
              <a:t>Если поменять слова местами, изменится ли смысл предложения?</a:t>
            </a:r>
          </a:p>
          <a:p>
            <a:r>
              <a:rPr lang="ru-RU" sz="4000" dirty="0" smtClean="0"/>
              <a:t>А что ещё изменится?</a:t>
            </a:r>
            <a:endParaRPr lang="ru-RU" sz="3600" dirty="0"/>
          </a:p>
        </p:txBody>
      </p:sp>
      <p:pic>
        <p:nvPicPr>
          <p:cNvPr id="3074" name="Picture 2" descr="E:\Фото\школа\5ed00e0fa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45" y="0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Стр. 4 упр. 9 - устно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Запись под диктовку текста «Первый месяц осени»</a:t>
            </a:r>
          </a:p>
          <a:p>
            <a:endParaRPr lang="ru-RU" dirty="0"/>
          </a:p>
        </p:txBody>
      </p:sp>
      <p:pic>
        <p:nvPicPr>
          <p:cNvPr id="1026" name="Picture 2" descr="E:\Фото\пейзаж\0_49c14_557f186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450251" cy="36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пейзаж\29708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1"/>
          <a:stretch/>
        </p:blipFill>
        <p:spPr bwMode="auto">
          <a:xfrm>
            <a:off x="3563888" y="2913922"/>
            <a:ext cx="5183138" cy="365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Разбор предложений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7956376" cy="499715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Определите основу предложения: </a:t>
            </a:r>
            <a:r>
              <a:rPr lang="ru-RU" sz="3600" b="1" i="1" dirty="0" smtClean="0"/>
              <a:t>подчеркните главные члены предложения.</a:t>
            </a:r>
          </a:p>
          <a:p>
            <a:r>
              <a:rPr lang="ru-RU" sz="3600" b="1" i="1" dirty="0" smtClean="0"/>
              <a:t>Задайте вопросы к второстепенным  членам предложения, </a:t>
            </a:r>
          </a:p>
          <a:p>
            <a:pPr marL="0" indent="0">
              <a:buNone/>
            </a:pPr>
            <a:r>
              <a:rPr lang="ru-RU" sz="3600" b="1" i="1" dirty="0"/>
              <a:t> </a:t>
            </a:r>
            <a:r>
              <a:rPr lang="ru-RU" sz="3600" b="1" i="1" dirty="0" smtClean="0"/>
              <a:t>   подчеркните их.</a:t>
            </a:r>
          </a:p>
          <a:p>
            <a:r>
              <a:rPr lang="ru-RU" sz="3600" b="1" i="1" dirty="0" smtClean="0"/>
              <a:t>Пользуйтесь конспектом</a:t>
            </a:r>
            <a:endParaRPr lang="ru-RU" sz="3600" b="1" i="1" dirty="0"/>
          </a:p>
        </p:txBody>
      </p:sp>
      <p:pic>
        <p:nvPicPr>
          <p:cNvPr id="2050" name="Picture 2" descr="E:\Фото\школа\8542338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63415"/>
            <a:ext cx="2966839" cy="38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Шестое  сентября.</a:t>
            </a:r>
            <a:br>
              <a:rPr lang="ru-RU" sz="6000" b="1" i="1" dirty="0" smtClean="0"/>
            </a:br>
            <a:r>
              <a:rPr lang="ru-RU" sz="6000" b="1" i="1" dirty="0" smtClean="0"/>
              <a:t>Пятница.</a:t>
            </a:r>
            <a:endParaRPr lang="ru-RU" sz="6000" b="1" i="1" dirty="0"/>
          </a:p>
        </p:txBody>
      </p:sp>
      <p:pic>
        <p:nvPicPr>
          <p:cNvPr id="4" name="Picture 4" descr="C2FB304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59264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t="33454" r="23809"/>
          <a:stretch/>
        </p:blipFill>
        <p:spPr bwMode="auto">
          <a:xfrm>
            <a:off x="5508104" y="3933056"/>
            <a:ext cx="3064653" cy="266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9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06.JPG"/>
          <p:cNvPicPr>
            <a:picLocks noChangeAspect="1"/>
          </p:cNvPicPr>
          <p:nvPr/>
        </p:nvPicPr>
        <p:blipFill>
          <a:blip r:embed="rId2"/>
          <a:srcRect l="2343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429132"/>
            <a:ext cx="7786742" cy="135732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авт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м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биль</a:t>
            </a:r>
            <a:endParaRPr lang="ru-RU" sz="9600" dirty="0">
              <a:solidFill>
                <a:srgbClr val="0000FF"/>
              </a:solidFill>
              <a:latin typeface="Propisi" pitchFamily="2" charset="0"/>
            </a:endParaRPr>
          </a:p>
        </p:txBody>
      </p:sp>
      <p:pic>
        <p:nvPicPr>
          <p:cNvPr id="5" name="Рисунок 4" descr="avt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857232"/>
            <a:ext cx="5214974" cy="3476649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643306" y="5572140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86314" y="5572140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71736" y="5572140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256"/>
            <a:ext cx="7358114" cy="142876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б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л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то</a:t>
            </a:r>
            <a:endParaRPr lang="ru-RU" sz="9600" dirty="0">
              <a:solidFill>
                <a:srgbClr val="0000FF"/>
              </a:solidFill>
              <a:latin typeface="Propisi" pitchFamily="2" charset="0"/>
            </a:endParaRPr>
          </a:p>
        </p:txBody>
      </p:sp>
      <p:pic>
        <p:nvPicPr>
          <p:cNvPr id="5" name="Рисунок 4" descr="bol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928670"/>
            <a:ext cx="4714908" cy="314327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71868" y="5500702"/>
            <a:ext cx="121444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4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3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429132"/>
            <a:ext cx="7358114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в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круг</a:t>
            </a:r>
            <a:endParaRPr lang="ru-RU" sz="9600" dirty="0">
              <a:solidFill>
                <a:srgbClr val="0000FF"/>
              </a:solidFill>
              <a:latin typeface="Propisi" pitchFamily="2" charset="0"/>
            </a:endParaRPr>
          </a:p>
        </p:txBody>
      </p:sp>
      <p:pic>
        <p:nvPicPr>
          <p:cNvPr id="4" name="Рисунок 3" descr="vokr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071545"/>
            <a:ext cx="4643470" cy="3095647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71868" y="5500702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00694" y="5500702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256"/>
            <a:ext cx="7429552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к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рабль</a:t>
            </a:r>
            <a:endParaRPr lang="ru-RU" sz="9600" dirty="0">
              <a:solidFill>
                <a:srgbClr val="0000FF"/>
              </a:solidFill>
              <a:latin typeface="Propisi" pitchFamily="2" charset="0"/>
            </a:endParaRPr>
          </a:p>
        </p:txBody>
      </p:sp>
      <p:pic>
        <p:nvPicPr>
          <p:cNvPr id="5" name="Рисунок 4" descr="korabl-1.jpg"/>
          <p:cNvPicPr>
            <a:picLocks noChangeAspect="1"/>
          </p:cNvPicPr>
          <p:nvPr/>
        </p:nvPicPr>
        <p:blipFill>
          <a:blip r:embed="rId3"/>
          <a:srcRect b="8511"/>
          <a:stretch>
            <a:fillRect/>
          </a:stretch>
        </p:blipFill>
        <p:spPr>
          <a:xfrm>
            <a:off x="2000232" y="928670"/>
            <a:ext cx="5036379" cy="3071834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428992" y="5357826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14818"/>
            <a:ext cx="7358114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к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рзина</a:t>
            </a:r>
            <a:endParaRPr lang="ru-RU" sz="9600" dirty="0">
              <a:solidFill>
                <a:srgbClr val="0000FF"/>
              </a:solidFill>
              <a:latin typeface="Propisi" pitchFamily="2" charset="0"/>
            </a:endParaRPr>
          </a:p>
        </p:txBody>
      </p:sp>
      <p:pic>
        <p:nvPicPr>
          <p:cNvPr id="5" name="Рисунок 4" descr="korz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071545"/>
            <a:ext cx="4357718" cy="290514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57554" y="5286388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256"/>
            <a:ext cx="750099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к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стёр</a:t>
            </a:r>
            <a:endParaRPr lang="ru-RU" sz="9600" dirty="0">
              <a:solidFill>
                <a:srgbClr val="0000FF"/>
              </a:solidFill>
              <a:latin typeface="Propisi" pitchFamily="2" charset="0"/>
            </a:endParaRPr>
          </a:p>
        </p:txBody>
      </p:sp>
      <p:pic>
        <p:nvPicPr>
          <p:cNvPr id="5" name="Рисунок 4" descr="k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000108"/>
            <a:ext cx="4714908" cy="314327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643306" y="5357826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14818"/>
            <a:ext cx="7643866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к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см</a:t>
            </a:r>
            <a:r>
              <a:rPr lang="ru-RU" sz="9600" b="1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навт</a:t>
            </a:r>
            <a:endParaRPr lang="ru-RU" sz="9600" dirty="0">
              <a:solidFill>
                <a:srgbClr val="0000FF"/>
              </a:solidFill>
              <a:latin typeface="Propisi" pitchFamily="2" charset="0"/>
            </a:endParaRPr>
          </a:p>
        </p:txBody>
      </p:sp>
      <p:pic>
        <p:nvPicPr>
          <p:cNvPr id="5" name="Рисунок 4" descr="kosmon-1.jpg"/>
          <p:cNvPicPr>
            <a:picLocks noChangeAspect="1"/>
          </p:cNvPicPr>
          <p:nvPr/>
        </p:nvPicPr>
        <p:blipFill>
          <a:blip r:embed="rId3"/>
          <a:srcRect b="22727"/>
          <a:stretch>
            <a:fillRect/>
          </a:stretch>
        </p:blipFill>
        <p:spPr>
          <a:xfrm>
            <a:off x="2000232" y="1071546"/>
            <a:ext cx="4992256" cy="2571768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14612" y="5286388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14810" y="5286388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43570" y="5286388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4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 главные и второстепенные члены предложения</vt:lpstr>
      <vt:lpstr>Шестое  сентября. Пятница.</vt:lpstr>
      <vt:lpstr>автомобиль</vt:lpstr>
      <vt:lpstr>болото</vt:lpstr>
      <vt:lpstr>вокруг</vt:lpstr>
      <vt:lpstr>корабль</vt:lpstr>
      <vt:lpstr>корзина</vt:lpstr>
      <vt:lpstr>костёр</vt:lpstr>
      <vt:lpstr>космонавт</vt:lpstr>
      <vt:lpstr>Назови орфограммы</vt:lpstr>
      <vt:lpstr>Исправь ошибки</vt:lpstr>
      <vt:lpstr>Презентация PowerPoint</vt:lpstr>
      <vt:lpstr>Стр. 4 упр. 9 - устно</vt:lpstr>
      <vt:lpstr>Разбор предложений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и второстепенные члены предложения</dc:title>
  <dc:creator>Пользователь</dc:creator>
  <cp:lastModifiedBy>Пользователь</cp:lastModifiedBy>
  <cp:revision>10</cp:revision>
  <dcterms:created xsi:type="dcterms:W3CDTF">2013-07-09T06:12:21Z</dcterms:created>
  <dcterms:modified xsi:type="dcterms:W3CDTF">2014-04-12T06:47:25Z</dcterms:modified>
</cp:coreProperties>
</file>