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3CC50E1-A705-4434-860A-B828ACE0C812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4E6C8A-D3E8-41AA-A356-B35BB10DBAD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Комментарий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Юнный корреспондент, 3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Комментарий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пояснения к какому-либо тексту, его толкование, изъяснение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это рассуждение, пояснительные </a:t>
            </a:r>
            <a:r>
              <a:rPr lang="ru-RU" dirty="0" smtClean="0"/>
              <a:t>замечания.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комментария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Ввод в тему</a:t>
            </a:r>
          </a:p>
          <a:p>
            <a:r>
              <a:rPr lang="ru-RU" dirty="0" smtClean="0"/>
              <a:t>Взгляд автора</a:t>
            </a:r>
          </a:p>
          <a:p>
            <a:r>
              <a:rPr lang="ru-RU" dirty="0" smtClean="0"/>
              <a:t>Прогнозирование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Прочитай представленный комментарий и определи его структурные элементы.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96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69080"/>
          </a:xfrm>
        </p:spPr>
        <p:txBody>
          <a:bodyPr>
            <a:normAutofit fontScale="62500" lnSpcReduction="20000"/>
          </a:bodyPr>
          <a:lstStyle/>
          <a:p>
            <a:pPr indent="384048">
              <a:lnSpc>
                <a:spcPct val="170000"/>
              </a:lnSpc>
              <a:buNone/>
            </a:pPr>
            <a:r>
              <a:rPr lang="ru-RU" dirty="0" smtClean="0"/>
              <a:t>31 декабря этого года в нашем селе, как и во всем мире праздновали окончание старого года и приход нового. В последние годы наши односельчане приветствуют новый год многими залпами салютов. Этот раз не стал исключением.</a:t>
            </a:r>
          </a:p>
          <a:p>
            <a:pPr indent="384048">
              <a:lnSpc>
                <a:spcPct val="170000"/>
              </a:lnSpc>
              <a:buNone/>
            </a:pPr>
            <a:r>
              <a:rPr lang="ru-RU" dirty="0" smtClean="0"/>
              <a:t>В течение почти получаса завьяловцы с семьями и друзьями любовались этим завораживающим зрелищем. Белые, красные, синие вспышки появлялись в ночном небе.</a:t>
            </a:r>
          </a:p>
          <a:p>
            <a:pPr indent="384048">
              <a:lnSpc>
                <a:spcPct val="170000"/>
              </a:lnSpc>
              <a:buNone/>
            </a:pPr>
            <a:r>
              <a:rPr lang="ru-RU" dirty="0" smtClean="0"/>
              <a:t>Единственное, что огорчило меня, как покупателя фейерверков, это их небольшой выбор и достаточно высокая цена. Но, несмотря на это, встреча нового года красивыми салютами удалась. Думаю, что в следующем году к нам присоединятся ещё больше односельчан и мы весело и красиво встретим </a:t>
            </a:r>
            <a:r>
              <a:rPr lang="ru-RU" dirty="0" smtClean="0"/>
              <a:t>новый </a:t>
            </a:r>
            <a:r>
              <a:rPr lang="ru-RU" dirty="0" smtClean="0"/>
              <a:t>2015 год!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Подумай, какое событие произошло недавно в твоей жизни. Напиши к нему комментарий.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575757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164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Комментарий </vt:lpstr>
      <vt:lpstr>Комментарий - </vt:lpstr>
      <vt:lpstr>Структура комментария</vt:lpstr>
      <vt:lpstr>Задание 1:</vt:lpstr>
      <vt:lpstr>Слайд 5</vt:lpstr>
      <vt:lpstr>Задание 2: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Комментарий </dc:title>
  <dc:creator>Admin</dc:creator>
  <cp:lastModifiedBy>Admin</cp:lastModifiedBy>
  <cp:revision>2</cp:revision>
  <dcterms:created xsi:type="dcterms:W3CDTF">2014-01-10T16:02:38Z</dcterms:created>
  <dcterms:modified xsi:type="dcterms:W3CDTF">2014-01-10T16:10:18Z</dcterms:modified>
</cp:coreProperties>
</file>