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FA1C88-D50E-40CF-91B1-DBB33874426D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67609E-2C61-4E3D-B132-148567F6675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052736"/>
            <a:ext cx="10009112" cy="1219200"/>
          </a:xfrm>
        </p:spPr>
        <p:txBody>
          <a:bodyPr>
            <a:noAutofit/>
          </a:bodyPr>
          <a:lstStyle/>
          <a:p>
            <a:pPr algn="ctr"/>
            <a:r>
              <a:rPr lang="ru-RU" sz="8000" b="1" i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«План и карта»</a:t>
            </a:r>
            <a:endParaRPr lang="ru-RU" sz="8000" b="1" i="1" u="sng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World Map Europe Highligh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393053" cy="29463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62" name="Picture 6" descr="Paper Map 2 - Stock Illustration - free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3431704" cy="22895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60" name="Picture 4" descr="Hand world map Malayalam facebook comments, Malayalam movie dialoges,Malayalam scrap, Malayalam greetings, messages, malayalm f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3826766" cy="2387902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Музыкальные знаки 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езон экзотического отдыха по низким ценам - открыт. Туры в экзотические страны со скидками от туристического агентства &quot;САК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1096" y="0"/>
            <a:ext cx="9865096" cy="6858000"/>
          </a:xfrm>
          <a:prstGeom prst="rect">
            <a:avLst/>
          </a:prstGeom>
          <a:noFill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995936" y="1412776"/>
            <a:ext cx="5004048" cy="12192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7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Публикации Lisa - Форум района Строгино - Страница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9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«План и карта»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«План и карта»</dc:title>
  <dc:creator>1</dc:creator>
  <cp:lastModifiedBy>1</cp:lastModifiedBy>
  <cp:revision>2</cp:revision>
  <dcterms:created xsi:type="dcterms:W3CDTF">2014-09-15T16:59:35Z</dcterms:created>
  <dcterms:modified xsi:type="dcterms:W3CDTF">2014-09-15T17:16:24Z</dcterms:modified>
</cp:coreProperties>
</file>