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9" r:id="rId2"/>
    <p:sldId id="285" r:id="rId3"/>
    <p:sldId id="286" r:id="rId4"/>
    <p:sldId id="287" r:id="rId5"/>
    <p:sldId id="288" r:id="rId6"/>
    <p:sldId id="262" r:id="rId7"/>
    <p:sldId id="264" r:id="rId8"/>
    <p:sldId id="266" r:id="rId9"/>
    <p:sldId id="268" r:id="rId10"/>
    <p:sldId id="270" r:id="rId11"/>
    <p:sldId id="271" r:id="rId12"/>
    <p:sldId id="279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E8AAE-4144-4B26-8988-C518F1AC861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E106-938A-4BF1-A2DB-68013084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E8FB05-5806-4FC2-91C0-E01E45A11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EA0B4-1DB8-45ED-8954-F1A8BACC9BA9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2D687-EF64-40B1-A910-CB908FCA5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549275"/>
            <a:ext cx="468052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 февраля</a:t>
            </a:r>
            <a:r>
              <a:rPr lang="ru-RU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268760"/>
            <a:ext cx="6400800" cy="144016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Классная работа.</a:t>
            </a:r>
          </a:p>
        </p:txBody>
      </p:sp>
      <p:pic>
        <p:nvPicPr>
          <p:cNvPr id="27653" name="Picture 5" descr="j029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744663" cy="1836737"/>
          </a:xfrm>
          <a:prstGeom prst="rect">
            <a:avLst/>
          </a:prstGeom>
          <a:noFill/>
        </p:spPr>
      </p:pic>
      <p:pic>
        <p:nvPicPr>
          <p:cNvPr id="27655" name="Picture 7" descr="j0299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1331913" cy="1328737"/>
          </a:xfrm>
          <a:prstGeom prst="rect">
            <a:avLst/>
          </a:prstGeom>
          <a:noFill/>
        </p:spPr>
      </p:pic>
      <p:pic>
        <p:nvPicPr>
          <p:cNvPr id="7" name="Picture 7" descr="j0299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1796">
            <a:off x="1123283" y="3725574"/>
            <a:ext cx="1299242" cy="1296144"/>
          </a:xfrm>
          <a:prstGeom prst="rect">
            <a:avLst/>
          </a:prstGeom>
          <a:noFill/>
        </p:spPr>
      </p:pic>
      <p:pic>
        <p:nvPicPr>
          <p:cNvPr id="8" name="Picture 5" descr="j029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429000"/>
            <a:ext cx="1744663" cy="183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900113" y="32131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 rot="-3931340">
            <a:off x="7740651" y="3141662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0.00712 -0.03866 -0.00504 -0.09329 0.01753 -0.12477 C 0.0217 -0.13982 0.0276 -0.15069 0.03507 -0.16273 C 0.03889 -0.16852 0.0401 -0.17569 0.04323 -0.18194 C 0.04653 -0.19977 0.05208 -0.20602 0.0592 -0.21991 C 0.06285 -0.23495 0.07344 -0.24306 0.0816 -0.2537 C 0.08524 -0.26875 0.08351 -0.26759 0.09427 -0.27477 C 0.09635 -0.28333 0.10069 -0.29097 0.10712 -0.29398 C 0.11319 -0.30139 0.10955 -0.2963 0.11666 -0.31065 C 0.11753 -0.3125 0.11996 -0.31204 0.1217 -0.31273 C 0.1276 -0.31574 0.12569 -0.31435 0.13125 -0.31921 C 0.13489 -0.32662 0.13767 -0.32917 0.1441 -0.33194 C 0.14809 -0.34005 0.15104 -0.35116 0.15677 -0.35718 C 0.16215 -0.36296 0.17274 -0.36296 0.17916 -0.36597 C 0.18212 -0.36852 0.18524 -0.37269 0.18889 -0.37431 C 0.19045 -0.375 0.19219 -0.37523 0.19357 -0.37639 C 0.2 -0.38102 0.20434 -0.38843 0.21128 -0.3912 C 0.22222 -0.40069 0.21701 -0.39792 0.22535 -0.40162 C 0.23368 -0.40926 0.22708 -0.4044 0.23993 -0.4081 C 0.25226 -0.41157 0.2625 -0.41667 0.27517 -0.41875 C 0.28611 -0.42338 0.29548 -0.42546 0.30712 -0.42708 C 0.31736 -0.43032 0.31111 -0.42801 0.32326 -0.43357 C 0.32639 -0.43495 0.33298 -0.43773 0.33298 -0.4375 C 0.36007 -0.43704 0.38715 -0.4375 0.41441 -0.43565 C 0.42465 -0.43495 0.42934 -0.42708 0.43837 -0.425 C 0.45885 -0.42014 0.47882 -0.41759 0.49913 -0.41435 C 0.50764 -0.41065 0.51337 -0.40556 0.52153 -0.40162 C 0.5283 -0.39329 0.53576 -0.39097 0.5441 -0.38681 C 0.54844 -0.38125 0.55364 -0.3794 0.55833 -0.37431 C 0.56476 -0.36759 0.56996 -0.36389 0.5776 -0.35949 C 0.58246 -0.35648 0.59201 -0.34884 0.59201 -0.34861 C 0.5967 -0.34028 0.59913 -0.33727 0.6066 -0.33403 C 0.61007 -0.31944 0.60469 -0.33634 0.61771 -0.31921 C 0.62726 -0.30671 0.62361 -0.31273 0.62899 -0.30232 C 0.62951 -0.29954 0.62882 -0.2956 0.63055 -0.29398 C 0.63316 -0.29074 0.6401 -0.28958 0.6401 -0.28935 C 0.64479 -0.2831 0.64809 -0.27963 0.65451 -0.27685 C 0.66389 -0.26458 0.66041 -0.27037 0.66562 -0.26019 C 0.66771 -0.24838 0.67222 -0.2463 0.67691 -0.23681 C 0.6783 -0.23449 0.67882 -0.23102 0.68021 -0.22847 C 0.68246 -0.22454 0.68802 -0.21782 0.68802 -0.21759 C 0.68993 -0.21088 0.69618 -0.19884 0.69618 -0.19861 C 0.69826 -0.19051 0.6993 -0.17963 0.70416 -0.17338 C 0.70625 -0.16528 0.70833 -0.16319 0.71389 -0.15857 C 0.71875 -0.15 0.72083 -0.14144 0.72326 -0.13102 C 0.72934 -0.10579 0.73472 -0.08009 0.74097 -0.05509 C 0.73541 -0.03264 0.74357 -0.00486 0.74896 0.0169 C 0.75121 0.05278 0.75226 0.05556 0.74896 0.10162 C 0.74844 0.11018 0.74462 0.11852 0.74253 0.12685 C 0.73958 0.13843 0.73767 0.15069 0.73455 0.16273 C 0.73125 0.17569 0.72916 0.19167 0.72326 0.20278 C 0.72153 0.20995 0.71927 0.21435 0.71545 0.21991 C 0.71423 0.22755 0.7118 0.23518 0.71059 0.24306 C 0.70989 0.24653 0.71024 0.25046 0.70885 0.2537 C 0.70781 0.25602 0.70573 0.25764 0.70416 0.25995 C 0.70191 0.26968 0.69548 0.28032 0.68976 0.28727 C 0.68594 0.30301 0.68038 0.31435 0.67222 0.32569 C 0.6691 0.33819 0.66528 0.33912 0.65607 0.34236 C 0.65295 0.34352 0.64653 0.3463 0.64653 0.34653 C 0.64149 0.35301 0.64166 0.36458 0.63541 0.36991 C 0.62708 0.37708 0.62257 0.38681 0.61302 0.39097 C 0.60469 0.40116 0.60017 0.41366 0.58889 0.41852 C 0.58611 0.42106 0.58403 0.42477 0.5809 0.42708 C 0.57726 0.42986 0.57309 0.43079 0.56979 0.4331 C 0.56788 0.43426 0.56632 0.43565 0.56476 0.4375 C 0.56371 0.43866 0.56302 0.44074 0.56146 0.4419 C 0.55764 0.44514 0.55191 0.44815 0.54739 0.45023 C 0.53455 0.46713 0.50451 0.47662 0.48628 0.47986 C 0.47778 0.48565 0.46875 0.49375 0.45937 0.49676 C 0.42882 0.50671 0.39444 0.50116 0.36319 0.50324 C 0.35312 0.50255 0.34305 0.50231 0.33298 0.50116 C 0.33055 0.50093 0.31736 0.49491 0.31684 0.49468 C 0.31232 0.49259 0.30712 0.49329 0.30243 0.49259 C 0.29826 0.4912 0.2934 0.49167 0.28976 0.48843 C 0.28802 0.48704 0.28646 0.48518 0.28472 0.48403 C 0.27083 0.47593 0.25347 0.47199 0.23837 0.46713 C 0.22951 0.46111 0.22066 0.45648 0.21128 0.45231 C 0.20486 0.44444 0.19548 0.44259 0.18732 0.43958 C 0.18055 0.43356 0.17465 0.42963 0.16805 0.42477 C 0.16094 0.41944 0.15607 0.41343 0.14878 0.40995 C 0.14531 0.40509 0.14097 0.40208 0.1375 0.39745 C 0.13021 0.38773 0.13906 0.39306 0.12951 0.38889 C 0.1276 0.38518 0.125 0.38218 0.12326 0.37824 C 0.12014 0.37153 0.12378 0.37222 0.11823 0.36782 C 0.11684 0.36667 0.1151 0.36643 0.11354 0.36551 C 0.1118 0.36435 0.11041 0.36273 0.10885 0.36134 C 0.10607 0.35139 0.10156 0.34468 0.09427 0.34028 C 0.09045 0.33241 0.08663 0.33079 0.08003 0.32778 C 0.07378 0.31481 0.07656 0.30162 0.06406 0.29606 C 0.05868 0.2912 0.05573 0.28518 0.05104 0.27917 C 0.04861 0.2662 0.04705 0.25648 0.03993 0.24722 C 0.03837 0.23889 0.03524 0.21759 0.03194 0.21134 C 0.02882 0.20556 0.02535 0.20046 0.02239 0.19444 C 0.02014 0.18495 0.01857 0.17523 0.01423 0.1669 C 0.01094 0.14907 0.01094 0.13171 0.00312 0.11643 C 0.00087 0.1037 0.00226 0.11018 -0.00156 0.09514 C -0.00209 0.09306 -0.00313 0.08889 -0.00313 0.08912 C -0.00156 0.03657 -0.00156 0.05486 -0.00156 0.0338 " pathEditMode="relative" rAng="0" ptsTypes="fffffffffffffffffffffffffffffffffffffffffffffffffffffffffffffffffffffffffffffffffffffffffffffffffA">
                                      <p:cBhvr>
                                        <p:cTn id="12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-0.0066 -0.03796 0.0059 -0.09375 -0.01684 -0.12361 C -0.02049 -0.13889 -0.02674 -0.14931 -0.03507 -0.16204 C -0.03837 -0.16713 -0.03924 -0.17407 -0.04219 -0.18079 C -0.04532 -0.19815 -0.05087 -0.20486 -0.05834 -0.21852 C -0.06198 -0.23264 -0.0724 -0.24167 -0.08021 -0.25255 C -0.08438 -0.26759 -0.08316 -0.26528 -0.09306 -0.27338 C -0.09584 -0.28125 -0.09948 -0.28866 -0.10677 -0.29213 C -0.1125 -0.29954 -0.10886 -0.29468 -0.11598 -0.30833 C -0.11667 -0.31065 -0.11945 -0.30857 -0.12084 -0.31065 C -0.12657 -0.31343 -0.12518 -0.31273 -0.12987 -0.31713 C -0.13403 -0.32361 -0.13664 -0.32778 -0.14306 -0.33009 C -0.1474 -0.33773 -0.1507 -0.34815 -0.15556 -0.35486 C -0.16112 -0.36042 -0.1724 -0.36088 -0.17865 -0.36296 C -0.18143 -0.36505 -0.18386 -0.36921 -0.18768 -0.37222 C -0.18976 -0.37176 -0.19098 -0.37315 -0.19271 -0.37407 C -0.19931 -0.37778 -0.20365 -0.38588 -0.21059 -0.38843 C -0.22153 -0.39792 -0.21667 -0.39468 -0.22466 -0.39907 C -0.23316 -0.40556 -0.22622 -0.40139 -0.23924 -0.40417 C -0.25122 -0.4081 -0.26198 -0.4132 -0.27466 -0.41505 C -0.2849 -0.42037 -0.29445 -0.42269 -0.30608 -0.42361 C -0.31632 -0.42662 -0.31007 -0.42431 -0.32257 -0.43056 C -0.32535 -0.43148 -0.3323 -0.43426 -0.33177 -0.43426 C -0.35938 -0.4338 -0.38646 -0.4338 -0.4132 -0.43241 C -0.42344 -0.43148 -0.4283 -0.42384 -0.43681 -0.42176 C -0.45764 -0.41667 -0.47761 -0.41389 -0.49775 -0.41111 C -0.50643 -0.4081 -0.51216 -0.40232 -0.52066 -0.39884 C -0.52709 -0.39028 -0.53455 -0.38796 -0.54271 -0.38357 C -0.54723 -0.37894 -0.55243 -0.37685 -0.5566 -0.37222 C -0.56372 -0.36458 -0.56858 -0.36157 -0.57605 -0.35695 C -0.58056 -0.35417 -0.59028 -0.3463 -0.59063 -0.34583 C -0.59566 -0.33773 -0.5974 -0.33565 -0.60573 -0.33148 C -0.60886 -0.31713 -0.60296 -0.3331 -0.61684 -0.31713 C -0.62587 -0.30417 -0.62205 -0.31019 -0.62761 -0.30023 C -0.62848 -0.29745 -0.62743 -0.29352 -0.629 -0.29213 C -0.63177 -0.28866 -0.63889 -0.28727 -0.63924 -0.2875 C -0.64323 -0.28079 -0.64671 -0.27778 -0.65313 -0.275 C -0.66268 -0.26296 -0.65938 -0.26898 -0.66389 -0.2581 C -0.66632 -0.24676 -0.67014 -0.24514 -0.67587 -0.23495 C -0.67691 -0.23264 -0.67761 -0.22917 -0.67882 -0.22685 C -0.68091 -0.22222 -0.68646 -0.21667 -0.68594 -0.2162 C -0.6882 -0.20926 -0.69427 -0.19769 -0.69514 -0.19769 C -0.69705 -0.19005 -0.69757 -0.17847 -0.70278 -0.17176 C -0.70452 -0.16389 -0.70712 -0.16204 -0.71198 -0.15764 C -0.71771 -0.14884 -0.7191 -0.13982 -0.72153 -0.13032 C -0.72796 -0.10556 -0.73316 -0.08056 -0.73907 -0.05556 C -0.73473 -0.03241 -0.74167 -0.00417 -0.7474 0.0169 C -0.75 0.05324 -0.75105 0.05579 -0.7474 0.10069 C -0.74688 0.1081 -0.74289 0.11736 -0.74132 0.12523 C -0.73872 0.13819 -0.73594 0.1493 -0.73299 0.16157 C -0.72917 0.17454 -0.72796 0.19097 -0.72205 0.20069 C -0.72014 0.20949 -0.71789 0.21227 -0.71389 0.21852 C -0.7125 0.22685 -0.71025 0.23449 -0.70903 0.24167 C -0.70834 0.2456 -0.70903 0.24907 -0.70764 0.25231 C -0.7066 0.2544 -0.70365 0.25602 -0.70313 0.25764 C -0.7007 0.26805 -0.69341 0.27778 -0.68768 0.28657 C -0.6849 0.30162 -0.67813 0.31111 -0.67101 0.32384 C -0.66702 0.3368 -0.66407 0.33727 -0.65434 0.34097 C -0.65209 0.34097 -0.64549 0.34305 -0.64532 0.34398 C -0.64028 0.35069 -0.63993 0.36204 -0.63438 0.36736 C -0.62552 0.37292 -0.62153 0.38472 -0.61164 0.38819 C -0.60382 0.3993 -0.59914 0.41157 -0.58698 0.41458 C -0.58438 0.41805 -0.58212 0.4206 -0.57952 0.42454 C -0.57605 0.42662 -0.57188 0.42662 -0.56806 0.43125 C -0.5665 0.43125 -0.56528 0.43171 -0.56302 0.43495 C -0.5625 0.43565 -0.56164 0.43727 -0.56042 0.43727 C -0.55643 0.44074 -0.55 0.44491 -0.54636 0.44653 C -0.53334 0.46343 -0.50296 0.47292 -0.4849 0.47708 C -0.47691 0.48194 -0.46737 0.49167 -0.45851 0.4919 C -0.42778 0.50301 -0.39375 0.49792 -0.36216 0.49884 C -0.35209 0.49815 -0.34202 0.4993 -0.33212 0.49861 C -0.32969 0.49653 -0.31632 0.4919 -0.31528 0.49213 C -0.31129 0.48866 -0.3066 0.4912 -0.30157 0.48935 C -0.2974 0.48796 -0.29237 0.48935 -0.28855 0.48495 C -0.28716 0.4838 -0.28542 0.48125 -0.28455 0.47986 C -0.26997 0.47292 -0.25226 0.46875 -0.23733 0.46412 C -0.22865 0.45741 -0.22049 0.45417 -0.21094 0.45 C -0.20382 0.4412 -0.19445 0.43935 -0.18646 0.43565 C -0.17987 0.43055 -0.17396 0.42569 -0.16702 0.4206 C -0.16025 0.41713 -0.15469 0.41018 -0.14809 0.40648 C -0.14393 0.40278 -0.14011 0.39977 -0.13733 0.39444 C -0.12934 0.38403 -0.13802 0.39051 -0.129 0.38588 C -0.12691 0.38287 -0.12396 0.37824 -0.12327 0.37616 C -0.11997 0.36805 -0.12327 0.37014 -0.11754 0.36597 C -0.11598 0.36412 -0.11511 0.36389 -0.11302 0.36389 C -0.11077 0.36157 -0.10973 0.35949 -0.10764 0.35833 C -0.10556 0.34861 -0.1007 0.34236 -0.09427 0.3375 C -0.09011 0.33009 -0.08612 0.32824 -0.07865 0.32407 C -0.07309 0.31296 -0.07605 0.30046 -0.06337 0.29375 C -0.0573 0.28912 -0.05539 0.2831 -0.05035 0.27755 C -0.04844 0.26412 -0.04688 0.25324 -0.03924 0.24583 C -0.03733 0.23588 -0.0349 0.21505 -0.0316 0.21018 C -0.02796 0.20463 -0.02466 0.19884 -0.0224 0.19282 C -0.02032 0.18333 -0.01754 0.17407 -0.01337 0.16528 C -0.0099 0.14838 -0.01007 0.13102 -0.00261 0.11597 C 0.00034 0.10347 -0.00157 0.10995 0.00208 0.09398 C 0.0026 0.09305 0.00399 0.08704 0.00364 0.08819 C 0.0026 0.0368 0.00208 0.05555 0.00208 0.0338 C 0.00208 0.0338 4.16667E-6 7.40741E-7 4.16667E-6 7.40741E-7 Z " pathEditMode="relative" rAng="0" ptsTypes="ffffffffffffffffffffffffffffffffffffffffffffffff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окончания, укажи падеж, склонение.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посёлк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Прочитала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Мечтал об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автомобил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Гулял с сосед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Говорили о погод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44" y="164305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78592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П.п.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скл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4290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err="1" smtClean="0">
                <a:solidFill>
                  <a:srgbClr val="FF0000"/>
                </a:solidFill>
              </a:rPr>
              <a:t>ом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85749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40005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е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64344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3574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П.п. 2скл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292893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П.п. 2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скл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50043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Т.п. 2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скл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407194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П.п. 1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скл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471488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4" name="Picture 3" descr="ра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214282" y="1214422"/>
            <a:ext cx="1071569" cy="1143008"/>
          </a:xfrm>
          <a:prstGeom prst="rect">
            <a:avLst/>
          </a:prstGeom>
          <a:solidFill>
            <a:srgbClr val="92D05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4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43248"/>
            <a:ext cx="1087438" cy="1143008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5" descr="печ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214282" y="5072074"/>
            <a:ext cx="1085850" cy="1143008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121442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14324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считаете, что научились правильно писать безударные окончания имён существительных, но вам ещё нужно потренироваться. 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072074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считаете, что было трудно 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уроке.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44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8" descr="BRD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6"/>
            <a:ext cx="4500563" cy="564360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4438650"/>
            <a:ext cx="3240088" cy="1295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Упр. 118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с. 55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повторить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229600" cy="3313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i="1"/>
          </a:p>
          <a:p>
            <a:pPr>
              <a:lnSpc>
                <a:spcPct val="90000"/>
              </a:lnSpc>
              <a:buFontTx/>
              <a:buNone/>
            </a:pPr>
            <a:r>
              <a:rPr lang="ru-RU" i="1"/>
              <a:t>Чч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/>
              <a:t> ча  чу  чк  чн</a:t>
            </a:r>
            <a:endParaRPr lang="en-US" i="1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i="1"/>
              <a:t> </a:t>
            </a:r>
            <a:endParaRPr lang="ru-RU" sz="2400" i="1">
              <a:solidFill>
                <a:srgbClr val="FF0000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113337" cy="876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8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Чистописание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144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</a:rPr>
              <a:t>врач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</a:rPr>
              <a:t>циркач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263683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</a:rPr>
              <a:t>скрипач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116013" y="2205038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476375" y="2636838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692275" y="3141663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04" name="Picture 32" descr="man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133600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allAtOnce"/>
      <p:bldP spid="3079" grpId="0"/>
      <p:bldP spid="3082" grpId="0" animBg="1"/>
      <p:bldP spid="3083" grpId="0" animBg="1"/>
      <p:bldP spid="3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clipArt" sz="half" idx="2"/>
          </p:nvPr>
        </p:nvSpPr>
        <p:spPr>
          <a:xfrm>
            <a:off x="5580063" y="1916113"/>
            <a:ext cx="3101975" cy="4238625"/>
          </a:xfrm>
        </p:spPr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113337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Словарная работа.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309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ч..л..век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476375" y="1844675"/>
            <a:ext cx="3444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339975" y="1844675"/>
            <a:ext cx="39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492500" y="1484313"/>
            <a:ext cx="215900" cy="287337"/>
          </a:xfrm>
          <a:prstGeom prst="line">
            <a:avLst/>
          </a:prstGeom>
          <a:noFill/>
          <a:ln w="508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2" name="Picture 22" descr="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977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3" descr="1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084763"/>
            <a:ext cx="13668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4828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0" y="158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0" y="364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0" y="5013325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781050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pic>
        <p:nvPicPr>
          <p:cNvPr id="40994" name="Picture 34" descr="mannot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213100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Ч</a:t>
            </a:r>
            <a:r>
              <a:rPr lang="ru-RU" dirty="0" smtClean="0">
                <a:solidFill>
                  <a:srgbClr val="00CC00"/>
                </a:solidFill>
              </a:rPr>
              <a:t>е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00CC00"/>
                </a:solidFill>
              </a:rPr>
              <a:t>о</a:t>
            </a:r>
            <a:r>
              <a:rPr lang="ru-RU" dirty="0" smtClean="0"/>
              <a:t>век, ч</a:t>
            </a:r>
            <a:r>
              <a:rPr lang="ru-RU" dirty="0" smtClean="0">
                <a:solidFill>
                  <a:srgbClr val="00CC00"/>
                </a:solidFill>
              </a:rPr>
              <a:t>е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00CC00"/>
                </a:solidFill>
              </a:rPr>
              <a:t>о</a:t>
            </a:r>
            <a:r>
              <a:rPr lang="ru-RU" dirty="0" smtClean="0"/>
              <a:t>веческий</a:t>
            </a:r>
            <a:r>
              <a:rPr lang="ru-RU" dirty="0"/>
              <a:t>, ч</a:t>
            </a:r>
            <a:r>
              <a:rPr lang="ru-RU" dirty="0">
                <a:solidFill>
                  <a:srgbClr val="00CC00"/>
                </a:solidFill>
              </a:rPr>
              <a:t>е</a:t>
            </a:r>
            <a:r>
              <a:rPr lang="ru-RU" dirty="0"/>
              <a:t>л</a:t>
            </a:r>
            <a:r>
              <a:rPr lang="ru-RU" dirty="0">
                <a:solidFill>
                  <a:srgbClr val="00CC00"/>
                </a:solidFill>
              </a:rPr>
              <a:t>о</a:t>
            </a:r>
            <a:r>
              <a:rPr lang="ru-RU" dirty="0"/>
              <a:t>вечек, ч</a:t>
            </a:r>
            <a:r>
              <a:rPr lang="ru-RU" dirty="0">
                <a:solidFill>
                  <a:srgbClr val="00CC00"/>
                </a:solidFill>
              </a:rPr>
              <a:t>е</a:t>
            </a:r>
            <a:r>
              <a:rPr lang="ru-RU" dirty="0"/>
              <a:t>л</a:t>
            </a:r>
            <a:r>
              <a:rPr lang="ru-RU" dirty="0">
                <a:solidFill>
                  <a:srgbClr val="00CC00"/>
                </a:solidFill>
              </a:rPr>
              <a:t>о</a:t>
            </a:r>
            <a:r>
              <a:rPr lang="ru-RU" dirty="0"/>
              <a:t>веколюбие.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32138" y="36449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113338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Словарная работа.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68313" y="3933825"/>
            <a:ext cx="79914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Человек от лени болеет, а от труда здоровеет.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827088" y="43656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сущ.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908175" y="43656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пр.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411413" y="43656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сущ.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76600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гл.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572000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006600"/>
                </a:solidFill>
              </a:rPr>
              <a:t>с.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59338" y="43656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пр.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508625" y="43656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сущ.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588125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гл.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7308850" y="4147235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924300" y="4147235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11188" y="50847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203575" y="515778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6659563" y="508476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6659563" y="501332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2555875" y="1628775"/>
            <a:ext cx="309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ч..л..век</a:t>
            </a: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3059113" y="1628775"/>
            <a:ext cx="3444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3924300" y="1628775"/>
            <a:ext cx="39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3635375" y="47974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>
            <a:off x="5076825" y="1196975"/>
            <a:ext cx="215900" cy="287338"/>
          </a:xfrm>
          <a:prstGeom prst="line">
            <a:avLst/>
          </a:prstGeom>
          <a:noFill/>
          <a:ln w="508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203575" y="508476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9" name="Arc 35"/>
          <p:cNvSpPr>
            <a:spLocks/>
          </p:cNvSpPr>
          <p:nvPr/>
        </p:nvSpPr>
        <p:spPr bwMode="auto">
          <a:xfrm>
            <a:off x="971550" y="2636838"/>
            <a:ext cx="1439863" cy="615950"/>
          </a:xfrm>
          <a:custGeom>
            <a:avLst/>
            <a:gdLst>
              <a:gd name="G0" fmla="+- 20124 0 0"/>
              <a:gd name="G1" fmla="+- 21600 0 0"/>
              <a:gd name="G2" fmla="+- 21600 0 0"/>
              <a:gd name="T0" fmla="*/ 0 w 39883"/>
              <a:gd name="T1" fmla="*/ 13754 h 21600"/>
              <a:gd name="T2" fmla="*/ 39883 w 39883"/>
              <a:gd name="T3" fmla="*/ 12875 h 21600"/>
              <a:gd name="T4" fmla="*/ 20124 w 39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83" h="21600" fill="none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</a:path>
              <a:path w="39883" h="21600" stroke="0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  <a:lnTo>
                  <a:pt x="2012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0" name="Arc 36"/>
          <p:cNvSpPr>
            <a:spLocks/>
          </p:cNvSpPr>
          <p:nvPr/>
        </p:nvSpPr>
        <p:spPr bwMode="auto">
          <a:xfrm>
            <a:off x="899592" y="3140968"/>
            <a:ext cx="1439863" cy="615950"/>
          </a:xfrm>
          <a:custGeom>
            <a:avLst/>
            <a:gdLst>
              <a:gd name="G0" fmla="+- 20124 0 0"/>
              <a:gd name="G1" fmla="+- 21600 0 0"/>
              <a:gd name="G2" fmla="+- 21600 0 0"/>
              <a:gd name="T0" fmla="*/ 0 w 39883"/>
              <a:gd name="T1" fmla="*/ 13754 h 21600"/>
              <a:gd name="T2" fmla="*/ 39883 w 39883"/>
              <a:gd name="T3" fmla="*/ 12875 h 21600"/>
              <a:gd name="T4" fmla="*/ 20124 w 39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83" h="21600" fill="none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</a:path>
              <a:path w="39883" h="21600" stroke="0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  <a:lnTo>
                  <a:pt x="2012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1" name="Arc 37"/>
          <p:cNvSpPr>
            <a:spLocks/>
          </p:cNvSpPr>
          <p:nvPr/>
        </p:nvSpPr>
        <p:spPr bwMode="auto">
          <a:xfrm>
            <a:off x="5004048" y="2636912"/>
            <a:ext cx="1296145" cy="432048"/>
          </a:xfrm>
          <a:custGeom>
            <a:avLst/>
            <a:gdLst>
              <a:gd name="G0" fmla="+- 20124 0 0"/>
              <a:gd name="G1" fmla="+- 21600 0 0"/>
              <a:gd name="G2" fmla="+- 21600 0 0"/>
              <a:gd name="T0" fmla="*/ 0 w 39883"/>
              <a:gd name="T1" fmla="*/ 13754 h 21600"/>
              <a:gd name="T2" fmla="*/ 39883 w 39883"/>
              <a:gd name="T3" fmla="*/ 12875 h 21600"/>
              <a:gd name="T4" fmla="*/ 20124 w 39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83" h="21600" fill="none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</a:path>
              <a:path w="39883" h="21600" stroke="0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  <a:lnTo>
                  <a:pt x="2012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2" name="Arc 38"/>
          <p:cNvSpPr>
            <a:spLocks/>
          </p:cNvSpPr>
          <p:nvPr/>
        </p:nvSpPr>
        <p:spPr bwMode="auto">
          <a:xfrm>
            <a:off x="2555776" y="2564904"/>
            <a:ext cx="1368151" cy="432048"/>
          </a:xfrm>
          <a:custGeom>
            <a:avLst/>
            <a:gdLst>
              <a:gd name="G0" fmla="+- 20124 0 0"/>
              <a:gd name="G1" fmla="+- 21600 0 0"/>
              <a:gd name="G2" fmla="+- 21600 0 0"/>
              <a:gd name="T0" fmla="*/ 0 w 39883"/>
              <a:gd name="T1" fmla="*/ 13754 h 21600"/>
              <a:gd name="T2" fmla="*/ 39883 w 39883"/>
              <a:gd name="T3" fmla="*/ 12875 h 21600"/>
              <a:gd name="T4" fmla="*/ 20124 w 39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83" h="21600" fill="none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</a:path>
              <a:path w="39883" h="21600" stroke="0" extrusionOk="0">
                <a:moveTo>
                  <a:pt x="-1" y="13753"/>
                </a:moveTo>
                <a:cubicBezTo>
                  <a:pt x="3232" y="5460"/>
                  <a:pt x="11222" y="-1"/>
                  <a:pt x="20124" y="0"/>
                </a:cubicBezTo>
                <a:cubicBezTo>
                  <a:pt x="28678" y="0"/>
                  <a:pt x="36427" y="5048"/>
                  <a:pt x="39883" y="12874"/>
                </a:cubicBezTo>
                <a:lnTo>
                  <a:pt x="2012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build="p" rev="1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 animBg="1"/>
      <p:bldP spid="36885" grpId="0" animBg="1"/>
      <p:bldP spid="36887" grpId="0" animBg="1"/>
      <p:bldP spid="36888" grpId="0" animBg="1"/>
      <p:bldP spid="36894" grpId="0" animBg="1"/>
      <p:bldP spid="36899" grpId="0" animBg="1"/>
      <p:bldP spid="36900" grpId="0" animBg="1"/>
      <p:bldP spid="36901" grpId="0" animBg="1"/>
      <p:bldP spid="369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2808288"/>
          </a:xfrm>
        </p:spPr>
        <p:txBody>
          <a:bodyPr>
            <a:normAutofit fontScale="90000"/>
          </a:bodyPr>
          <a:lstStyle/>
          <a:p>
            <a:r>
              <a:rPr lang="ru-RU" sz="4800" b="0" dirty="0">
                <a:solidFill>
                  <a:srgbClr val="339933"/>
                </a:solidFill>
              </a:rPr>
              <a:t>Правописание безударных окончаний имён </a:t>
            </a:r>
            <a:r>
              <a:rPr lang="ru-RU" sz="4800" b="0" dirty="0" smtClean="0">
                <a:solidFill>
                  <a:srgbClr val="339933"/>
                </a:solidFill>
              </a:rPr>
              <a:t>существительных 2 склонения в творительном  </a:t>
            </a:r>
            <a:r>
              <a:rPr lang="ru-RU" sz="4800" b="0" dirty="0">
                <a:solidFill>
                  <a:srgbClr val="339933"/>
                </a:solidFill>
              </a:rPr>
              <a:t>и предложном падежах</a:t>
            </a:r>
            <a:r>
              <a:rPr lang="ru-RU" sz="4800" b="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581525"/>
            <a:ext cx="6400800" cy="1752600"/>
          </a:xfrm>
        </p:spPr>
        <p:txBody>
          <a:bodyPr/>
          <a:lstStyle/>
          <a:p>
            <a:endParaRPr lang="ru-RU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ОТДОХНЕМ</a:t>
            </a:r>
          </a:p>
        </p:txBody>
      </p:sp>
      <p:pic>
        <p:nvPicPr>
          <p:cNvPr id="14339" name="Picture 5" descr="kolob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873250"/>
            <a:ext cx="497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27088" y="371633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3102 C -0.01406 -0.30301 0.14479 -0.5375 0.35782 -0.5537 C 0.56163 -0.57338 0.75243 -0.39236 0.76511 -0.1287 C 0.78143 0.11412 0.6474 0.34143 0.45625 0.35764 C 0.28195 0.37014 0.11597 0.21944 0.10313 -0.00648 C 0.09063 -0.21389 0.20209 -0.4081 0.36389 -0.425 C 0.51354 -0.43634 0.65382 -0.31042 0.66354 -0.12083 C 0.67275 0.05 0.58351 0.21505 0.44983 0.22431 C 0.329 0.23588 0.21493 0.13843 0.20486 -0.01528 C 0.19879 -0.15301 0.26563 -0.28681 0.37066 -0.29468 C 0.46302 -0.30301 0.55469 -0.23009 0.56163 -0.11227 C 0.56788 -0.01042 0.51997 0.08611 0.44341 0.09421 C 0.37986 0.10208 0.31302 0.0581 0.30972 -0.02292 C 0.30382 -0.08796 0.329 -0.15741 0.37657 -0.16482 C 0.41511 -0.16482 0.4533 -0.14907 0.45955 -0.10463 C 0.46302 -0.07593 0.45625 -0.04745 0.43768 -0.03519 C 0.42778 -0.03102 0.42136 -0.03102 0.41216 -0.03519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79388" y="31416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C 8.33333E-7 0.17249 0.09896 0.31468 0.21944 0.31468 C 0.36146 0.31468 0.41285 0.157 0.43455 0.06243 L 0.45677 -0.06289 C 0.47882 -0.15769 0.53351 -0.31468 0.69392 -0.31468 C 0.7967 -0.31468 0.91354 -0.17318 0.91354 -1.96532E-6 C 0.91354 0.17249 0.7967 0.31468 0.69392 0.31468 C 0.53351 0.31468 0.47882 0.157 0.45677 0.06243 L 0.43455 -0.06289 C 0.41285 -0.15769 0.36146 -0.31468 0.21944 -0.31468 C 0.09896 -0.31468 8.33333E-7 -0.17318 8.33333E-7 -1.96532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199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27 февраля.</vt:lpstr>
      <vt:lpstr>Слайд 2</vt:lpstr>
      <vt:lpstr>Слайд 3</vt:lpstr>
      <vt:lpstr>Слайд 4</vt:lpstr>
      <vt:lpstr>Правописание безударных окончаний имён существительных 2 склонения в творительном  и предложном падежах.</vt:lpstr>
      <vt:lpstr>ОТДОХНЕМ</vt:lpstr>
      <vt:lpstr>Слайд 7</vt:lpstr>
      <vt:lpstr>Слайд 8</vt:lpstr>
      <vt:lpstr>Слайд 9</vt:lpstr>
      <vt:lpstr>Слайд 10</vt:lpstr>
      <vt:lpstr>Вставь окончания, укажи падеж, склонение.</vt:lpstr>
      <vt:lpstr>Рефлексия </vt:lpstr>
      <vt:lpstr>Домашнее 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58</cp:revision>
  <dcterms:created xsi:type="dcterms:W3CDTF">2012-11-11T09:32:13Z</dcterms:created>
  <dcterms:modified xsi:type="dcterms:W3CDTF">2014-02-25T17:13:29Z</dcterms:modified>
</cp:coreProperties>
</file>