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7" r:id="rId7"/>
    <p:sldId id="262" r:id="rId8"/>
    <p:sldId id="263" r:id="rId9"/>
    <p:sldId id="269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CC"/>
    <a:srgbClr val="CCFF99"/>
    <a:srgbClr val="66CCFF"/>
    <a:srgbClr val="FFFF66"/>
    <a:srgbClr val="FFCCCC"/>
    <a:srgbClr val="FF99CC"/>
    <a:srgbClr val="FF99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22A389-5073-4460-A1F5-CE39FBB4545C}" type="doc">
      <dgm:prSet loTypeId="urn:microsoft.com/office/officeart/2005/8/layout/radial2" loCatId="relationship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AFE26E4-82C2-4060-9EEC-35E7795CA244}">
      <dgm:prSet phldrT="[Текст]" custT="1"/>
      <dgm:spPr>
        <a:solidFill>
          <a:srgbClr val="CCFF99"/>
        </a:solidFill>
      </dgm:spPr>
      <dgm:t>
        <a:bodyPr/>
        <a:lstStyle/>
        <a:p>
          <a:pPr marL="0" indent="0" algn="l"/>
          <a:r>
            <a:rPr lang="ru-RU" sz="1800" b="1" dirty="0" smtClean="0"/>
            <a:t>Давать ученикам возможность продемонстрировать успех и получить положительную обратную связь</a:t>
          </a:r>
          <a:endParaRPr lang="ru-RU" sz="1800" b="1" dirty="0"/>
        </a:p>
      </dgm:t>
    </dgm:pt>
    <dgm:pt modelId="{7BE94098-6C56-4ECB-81DD-4FF2BE8B66B0}" type="parTrans" cxnId="{D6CC2323-6A25-418F-B935-D74BCD6B8BD4}">
      <dgm:prSet/>
      <dgm:spPr/>
      <dgm:t>
        <a:bodyPr/>
        <a:lstStyle/>
        <a:p>
          <a:endParaRPr lang="ru-RU" b="1"/>
        </a:p>
      </dgm:t>
    </dgm:pt>
    <dgm:pt modelId="{0D921CEF-869B-4933-9CC3-CAC16909F850}" type="sibTrans" cxnId="{D6CC2323-6A25-418F-B935-D74BCD6B8BD4}">
      <dgm:prSet/>
      <dgm:spPr/>
      <dgm:t>
        <a:bodyPr/>
        <a:lstStyle/>
        <a:p>
          <a:endParaRPr lang="ru-RU" b="1"/>
        </a:p>
      </dgm:t>
    </dgm:pt>
    <dgm:pt modelId="{306FC3B5-A3FD-497C-98DB-100604DAAB31}">
      <dgm:prSet phldrT="[Текст]" custT="1"/>
      <dgm:spPr>
        <a:solidFill>
          <a:srgbClr val="66CCFF"/>
        </a:solidFill>
      </dgm:spPr>
      <dgm:t>
        <a:bodyPr/>
        <a:lstStyle/>
        <a:p>
          <a:pPr algn="just"/>
          <a:r>
            <a:rPr lang="ru-RU" sz="1800" b="1" dirty="0" smtClean="0"/>
            <a:t>Задав вопрос, сделайте паузу, большинство учащихся будет занято обдумыванием ответа</a:t>
          </a:r>
          <a:endParaRPr lang="ru-RU" sz="1800" b="1" dirty="0"/>
        </a:p>
      </dgm:t>
    </dgm:pt>
    <dgm:pt modelId="{0B3A7616-E79A-48D6-9E67-866047C63CBA}" type="parTrans" cxnId="{935DF8BF-15AD-47E9-9F17-0E9A2D529059}">
      <dgm:prSet/>
      <dgm:spPr/>
      <dgm:t>
        <a:bodyPr/>
        <a:lstStyle/>
        <a:p>
          <a:endParaRPr lang="ru-RU" b="1"/>
        </a:p>
      </dgm:t>
    </dgm:pt>
    <dgm:pt modelId="{F03A737E-6950-4386-B33B-1BB24D3426FF}" type="sibTrans" cxnId="{935DF8BF-15AD-47E9-9F17-0E9A2D529059}">
      <dgm:prSet/>
      <dgm:spPr/>
      <dgm:t>
        <a:bodyPr/>
        <a:lstStyle/>
        <a:p>
          <a:endParaRPr lang="ru-RU" b="1"/>
        </a:p>
      </dgm:t>
    </dgm:pt>
    <dgm:pt modelId="{A17A67E5-D55F-4422-87DC-249C2E628390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800" b="1" dirty="0" smtClean="0"/>
            <a:t>Стимулируйте ответы, задавая сначала легкие вопросы, особенно новой группе</a:t>
          </a:r>
          <a:endParaRPr lang="ru-RU" sz="1800" b="1" dirty="0"/>
        </a:p>
      </dgm:t>
    </dgm:pt>
    <dgm:pt modelId="{7CB3E659-BF2E-4D20-95B1-91E30A34EAE4}" type="parTrans" cxnId="{C9AC9A63-A2E3-45D1-928F-AA884DD92C58}">
      <dgm:prSet/>
      <dgm:spPr/>
      <dgm:t>
        <a:bodyPr/>
        <a:lstStyle/>
        <a:p>
          <a:endParaRPr lang="ru-RU" b="1"/>
        </a:p>
      </dgm:t>
    </dgm:pt>
    <dgm:pt modelId="{7D288CE8-EC8D-4973-9298-4091F22C3A91}" type="sibTrans" cxnId="{C9AC9A63-A2E3-45D1-928F-AA884DD92C58}">
      <dgm:prSet/>
      <dgm:spPr/>
      <dgm:t>
        <a:bodyPr/>
        <a:lstStyle/>
        <a:p>
          <a:endParaRPr lang="ru-RU" b="1"/>
        </a:p>
      </dgm:t>
    </dgm:pt>
    <dgm:pt modelId="{C7660C64-0B24-48FE-8B94-6717D74341BA}">
      <dgm:prSet custT="1"/>
      <dgm:spPr>
        <a:solidFill>
          <a:srgbClr val="FFFF66"/>
        </a:solidFill>
      </dgm:spPr>
      <dgm:t>
        <a:bodyPr/>
        <a:lstStyle/>
        <a:p>
          <a:pPr algn="just"/>
          <a:r>
            <a:rPr lang="ru-RU" sz="1800" b="1" dirty="0" smtClean="0"/>
            <a:t>Постановка вопросов должна вовлекать в обдумывание ответа всех учащихся в классе. </a:t>
          </a:r>
          <a:endParaRPr lang="ru-RU" sz="800" b="1" dirty="0"/>
        </a:p>
      </dgm:t>
    </dgm:pt>
    <dgm:pt modelId="{AF12539B-EA8F-4960-A324-FC4BC8A68B32}" type="sibTrans" cxnId="{DC0DA484-C711-42E1-8931-B782E4E3D407}">
      <dgm:prSet/>
      <dgm:spPr/>
      <dgm:t>
        <a:bodyPr/>
        <a:lstStyle/>
        <a:p>
          <a:endParaRPr lang="ru-RU" b="1"/>
        </a:p>
      </dgm:t>
    </dgm:pt>
    <dgm:pt modelId="{C3C7265E-5589-4BD0-9B3A-6CBD9163972C}" type="parTrans" cxnId="{DC0DA484-C711-42E1-8931-B782E4E3D407}">
      <dgm:prSet/>
      <dgm:spPr/>
      <dgm:t>
        <a:bodyPr/>
        <a:lstStyle/>
        <a:p>
          <a:endParaRPr lang="ru-RU" b="1"/>
        </a:p>
      </dgm:t>
    </dgm:pt>
    <dgm:pt modelId="{03ADB10B-F38C-46FF-8979-C0B5766F9F51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/>
            <a:t>Не высмеивайте неправильные ответы</a:t>
          </a:r>
          <a:endParaRPr lang="ru-RU" sz="1800" b="1" dirty="0"/>
        </a:p>
      </dgm:t>
    </dgm:pt>
    <dgm:pt modelId="{5656A066-9917-4C26-9FFA-379E1E59D726}" type="parTrans" cxnId="{D68CA909-7285-4E1D-A7F6-B02D7B0E22B6}">
      <dgm:prSet/>
      <dgm:spPr/>
      <dgm:t>
        <a:bodyPr/>
        <a:lstStyle/>
        <a:p>
          <a:endParaRPr lang="ru-RU" b="1"/>
        </a:p>
      </dgm:t>
    </dgm:pt>
    <dgm:pt modelId="{A5D7B60A-E61C-40E3-AD32-FF6DCD60C91F}" type="sibTrans" cxnId="{D68CA909-7285-4E1D-A7F6-B02D7B0E22B6}">
      <dgm:prSet/>
      <dgm:spPr/>
      <dgm:t>
        <a:bodyPr/>
        <a:lstStyle/>
        <a:p>
          <a:endParaRPr lang="ru-RU" b="1"/>
        </a:p>
      </dgm:t>
    </dgm:pt>
    <dgm:pt modelId="{D24AE0FE-E1CA-4653-BD59-E7533CA13C8B}">
      <dgm:prSet/>
      <dgm:spPr/>
      <dgm:t>
        <a:bodyPr/>
        <a:lstStyle/>
        <a:p>
          <a:endParaRPr lang="ru-RU" b="1"/>
        </a:p>
      </dgm:t>
    </dgm:pt>
    <dgm:pt modelId="{8A94407E-6678-4515-89EB-235FA135255B}" type="parTrans" cxnId="{5FF32472-8855-488A-81CB-7E9D601687CB}">
      <dgm:prSet/>
      <dgm:spPr/>
      <dgm:t>
        <a:bodyPr/>
        <a:lstStyle/>
        <a:p>
          <a:endParaRPr lang="ru-RU" b="1"/>
        </a:p>
      </dgm:t>
    </dgm:pt>
    <dgm:pt modelId="{F08D7ADD-B3FD-4DB2-99BB-0DFEE7044653}" type="sibTrans" cxnId="{5FF32472-8855-488A-81CB-7E9D601687CB}">
      <dgm:prSet/>
      <dgm:spPr/>
      <dgm:t>
        <a:bodyPr/>
        <a:lstStyle/>
        <a:p>
          <a:endParaRPr lang="ru-RU" b="1"/>
        </a:p>
      </dgm:t>
    </dgm:pt>
    <dgm:pt modelId="{59DAA24D-F33A-424A-B78C-C92F9A5F7041}">
      <dgm:prSet/>
      <dgm:spPr/>
      <dgm:t>
        <a:bodyPr/>
        <a:lstStyle/>
        <a:p>
          <a:endParaRPr lang="ru-RU" b="1"/>
        </a:p>
      </dgm:t>
    </dgm:pt>
    <dgm:pt modelId="{1862866F-521D-4E5C-8E0F-8986214C1324}" type="parTrans" cxnId="{77ECEBFB-5DE4-4022-8A5F-5CFD04F1D3CF}">
      <dgm:prSet/>
      <dgm:spPr/>
      <dgm:t>
        <a:bodyPr/>
        <a:lstStyle/>
        <a:p>
          <a:endParaRPr lang="ru-RU" b="1"/>
        </a:p>
      </dgm:t>
    </dgm:pt>
    <dgm:pt modelId="{76879582-398C-47E2-ABB5-58F563513D3B}" type="sibTrans" cxnId="{77ECEBFB-5DE4-4022-8A5F-5CFD04F1D3CF}">
      <dgm:prSet/>
      <dgm:spPr/>
      <dgm:t>
        <a:bodyPr/>
        <a:lstStyle/>
        <a:p>
          <a:endParaRPr lang="ru-RU" b="1"/>
        </a:p>
      </dgm:t>
    </dgm:pt>
    <dgm:pt modelId="{FA162B8F-D698-4650-BF56-3763D96FFD24}">
      <dgm:prSet/>
      <dgm:spPr/>
      <dgm:t>
        <a:bodyPr/>
        <a:lstStyle/>
        <a:p>
          <a:endParaRPr lang="ru-RU" b="1"/>
        </a:p>
      </dgm:t>
    </dgm:pt>
    <dgm:pt modelId="{43AA7EBC-58C8-4F7F-A153-17E39F92205B}" type="parTrans" cxnId="{2781F862-EFD4-450E-A25D-B88DFD78D5BB}">
      <dgm:prSet/>
      <dgm:spPr/>
      <dgm:t>
        <a:bodyPr/>
        <a:lstStyle/>
        <a:p>
          <a:endParaRPr lang="ru-RU" b="1"/>
        </a:p>
      </dgm:t>
    </dgm:pt>
    <dgm:pt modelId="{0AB5F337-ABD7-4409-AE09-60DBDBA3323F}" type="sibTrans" cxnId="{2781F862-EFD4-450E-A25D-B88DFD78D5BB}">
      <dgm:prSet/>
      <dgm:spPr/>
      <dgm:t>
        <a:bodyPr/>
        <a:lstStyle/>
        <a:p>
          <a:endParaRPr lang="ru-RU" b="1"/>
        </a:p>
      </dgm:t>
    </dgm:pt>
    <dgm:pt modelId="{7456A8AA-0E76-4716-A2D0-27773A406A8B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800" b="1" dirty="0" smtClean="0"/>
            <a:t>Главное — подтолкнуть ученика к самостоятельным рассуждениям</a:t>
          </a:r>
          <a:endParaRPr lang="ru-RU" sz="1800" b="1" dirty="0"/>
        </a:p>
      </dgm:t>
    </dgm:pt>
    <dgm:pt modelId="{CBB0A3A8-DDB3-4757-BA43-4842B8EF5E65}" type="parTrans" cxnId="{AACB3177-A817-400D-B463-C3455FFE2160}">
      <dgm:prSet/>
      <dgm:spPr/>
      <dgm:t>
        <a:bodyPr/>
        <a:lstStyle/>
        <a:p>
          <a:endParaRPr lang="ru-RU" b="1"/>
        </a:p>
      </dgm:t>
    </dgm:pt>
    <dgm:pt modelId="{D40BC137-A1CA-419A-B9C3-004B1AF6F10F}" type="sibTrans" cxnId="{AACB3177-A817-400D-B463-C3455FFE2160}">
      <dgm:prSet/>
      <dgm:spPr/>
      <dgm:t>
        <a:bodyPr/>
        <a:lstStyle/>
        <a:p>
          <a:endParaRPr lang="ru-RU" b="1"/>
        </a:p>
      </dgm:t>
    </dgm:pt>
    <dgm:pt modelId="{66249DED-2267-4F15-83B6-AA64135E3CD5}" type="pres">
      <dgm:prSet presAssocID="{9022A389-5073-4460-A1F5-CE39FBB4545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4B157A-DADC-48B8-93F1-ED7D36CA6E67}" type="pres">
      <dgm:prSet presAssocID="{9022A389-5073-4460-A1F5-CE39FBB4545C}" presName="cycle" presStyleCnt="0"/>
      <dgm:spPr/>
    </dgm:pt>
    <dgm:pt modelId="{6711784E-5A0C-4376-B3C4-67C5D3A0ADDF}" type="pres">
      <dgm:prSet presAssocID="{9022A389-5073-4460-A1F5-CE39FBB4545C}" presName="centerShape" presStyleCnt="0"/>
      <dgm:spPr/>
    </dgm:pt>
    <dgm:pt modelId="{A7DF8B57-D23F-486F-802B-6E120A6FD798}" type="pres">
      <dgm:prSet presAssocID="{9022A389-5073-4460-A1F5-CE39FBB4545C}" presName="connSite" presStyleLbl="node1" presStyleIdx="0" presStyleCnt="7"/>
      <dgm:spPr/>
    </dgm:pt>
    <dgm:pt modelId="{3538654C-C236-4D2D-B32E-E051088D8E85}" type="pres">
      <dgm:prSet presAssocID="{9022A389-5073-4460-A1F5-CE39FBB4545C}" presName="visible" presStyleLbl="node1" presStyleIdx="0" presStyleCnt="7" custAng="0" custScaleX="222503" custScaleY="131863" custLinFactNeighborX="-54926" custLinFactNeighborY="-2478"/>
      <dgm:spPr>
        <a:solidFill>
          <a:schemeClr val="accent1">
            <a:lumMod val="20000"/>
            <a:lumOff val="80000"/>
          </a:schemeClr>
        </a:solidFill>
      </dgm:spPr>
    </dgm:pt>
    <dgm:pt modelId="{1847E4F7-1BC0-4116-9715-0122CF95F4AC}" type="pres">
      <dgm:prSet presAssocID="{C3C7265E-5589-4BD0-9B3A-6CBD9163972C}" presName="Name25" presStyleLbl="parChTrans1D1" presStyleIdx="0" presStyleCnt="6"/>
      <dgm:spPr/>
      <dgm:t>
        <a:bodyPr/>
        <a:lstStyle/>
        <a:p>
          <a:endParaRPr lang="ru-RU"/>
        </a:p>
      </dgm:t>
    </dgm:pt>
    <dgm:pt modelId="{10917EA5-B3A3-4A2D-A447-A3EC23DE2693}" type="pres">
      <dgm:prSet presAssocID="{C7660C64-0B24-48FE-8B94-6717D74341BA}" presName="node" presStyleCnt="0"/>
      <dgm:spPr/>
    </dgm:pt>
    <dgm:pt modelId="{3B3D2F75-FCA5-4C96-A881-74EE3823EF8E}" type="pres">
      <dgm:prSet presAssocID="{C7660C64-0B24-48FE-8B94-6717D74341BA}" presName="parentNode" presStyleLbl="node1" presStyleIdx="1" presStyleCnt="7" custScaleX="404709" custScaleY="188056" custLinFactX="-100000" custLinFactNeighborX="-128753" custLinFactNeighborY="496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FF9E4-0752-4941-AB54-B9F7C6B1B173}" type="pres">
      <dgm:prSet presAssocID="{C7660C64-0B24-48FE-8B94-6717D74341BA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B66C9-E7BD-4B67-AF05-13A4D1307E25}" type="pres">
      <dgm:prSet presAssocID="{7BE94098-6C56-4ECB-81DD-4FF2BE8B66B0}" presName="Name25" presStyleLbl="parChTrans1D1" presStyleIdx="1" presStyleCnt="6"/>
      <dgm:spPr/>
      <dgm:t>
        <a:bodyPr/>
        <a:lstStyle/>
        <a:p>
          <a:endParaRPr lang="ru-RU"/>
        </a:p>
      </dgm:t>
    </dgm:pt>
    <dgm:pt modelId="{99164CA6-7D79-407D-BC65-ED9A482104D0}" type="pres">
      <dgm:prSet presAssocID="{5AFE26E4-82C2-4060-9EEC-35E7795CA244}" presName="node" presStyleCnt="0"/>
      <dgm:spPr/>
    </dgm:pt>
    <dgm:pt modelId="{553FD374-6856-4044-8D3F-08E32E4CCA30}" type="pres">
      <dgm:prSet presAssocID="{5AFE26E4-82C2-4060-9EEC-35E7795CA244}" presName="parentNode" presStyleLbl="node1" presStyleIdx="2" presStyleCnt="7" custScaleX="445091" custScaleY="229669" custLinFactNeighborX="84829" custLinFactNeighborY="-398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B0114-58D7-45C5-AD88-674D868336B9}" type="pres">
      <dgm:prSet presAssocID="{5AFE26E4-82C2-4060-9EEC-35E7795CA244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BC8D4-6648-43C4-83E2-3C7C930AFE20}" type="pres">
      <dgm:prSet presAssocID="{0B3A7616-E79A-48D6-9E67-866047C63CBA}" presName="Name25" presStyleLbl="parChTrans1D1" presStyleIdx="2" presStyleCnt="6"/>
      <dgm:spPr/>
      <dgm:t>
        <a:bodyPr/>
        <a:lstStyle/>
        <a:p>
          <a:endParaRPr lang="ru-RU"/>
        </a:p>
      </dgm:t>
    </dgm:pt>
    <dgm:pt modelId="{E1EAA6C6-E380-4A72-AD09-2461F0B054B0}" type="pres">
      <dgm:prSet presAssocID="{306FC3B5-A3FD-497C-98DB-100604DAAB31}" presName="node" presStyleCnt="0"/>
      <dgm:spPr/>
    </dgm:pt>
    <dgm:pt modelId="{667AF75A-171C-4B7B-AFB9-053D70A50E0C}" type="pres">
      <dgm:prSet presAssocID="{306FC3B5-A3FD-497C-98DB-100604DAAB31}" presName="parentNode" presStyleLbl="node1" presStyleIdx="3" presStyleCnt="7" custScaleX="418256" custScaleY="200629" custLinFactX="110882" custLinFactNeighborX="200000" custLinFactNeighborY="-44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07733-5BE9-4BB5-BCE6-408308CB902D}" type="pres">
      <dgm:prSet presAssocID="{306FC3B5-A3FD-497C-98DB-100604DAAB31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A6CDA-E1F6-42A7-BF74-12435694FC8A}" type="pres">
      <dgm:prSet presAssocID="{7CB3E659-BF2E-4D20-95B1-91E30A34EAE4}" presName="Name25" presStyleLbl="parChTrans1D1" presStyleIdx="3" presStyleCnt="6"/>
      <dgm:spPr/>
      <dgm:t>
        <a:bodyPr/>
        <a:lstStyle/>
        <a:p>
          <a:endParaRPr lang="ru-RU"/>
        </a:p>
      </dgm:t>
    </dgm:pt>
    <dgm:pt modelId="{055CAA13-DFC8-4F20-BCCC-CCF753AC6BA9}" type="pres">
      <dgm:prSet presAssocID="{A17A67E5-D55F-4422-87DC-249C2E628390}" presName="node" presStyleCnt="0"/>
      <dgm:spPr/>
    </dgm:pt>
    <dgm:pt modelId="{9E01ED6B-4001-4E06-B7EC-258655F3C199}" type="pres">
      <dgm:prSet presAssocID="{A17A67E5-D55F-4422-87DC-249C2E628390}" presName="parentNode" presStyleLbl="node1" presStyleIdx="4" presStyleCnt="7" custScaleX="395481" custScaleY="222666" custLinFactX="119422" custLinFactNeighborX="200000" custLinFactNeighborY="662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833BD6-ED6A-40FA-A11A-6CEAA57C8225}" type="pres">
      <dgm:prSet presAssocID="{A17A67E5-D55F-4422-87DC-249C2E628390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3D7C91-03BA-40AD-A27B-12793D90A80D}" type="pres">
      <dgm:prSet presAssocID="{5656A066-9917-4C26-9FFA-379E1E59D726}" presName="Name25" presStyleLbl="parChTrans1D1" presStyleIdx="4" presStyleCnt="6"/>
      <dgm:spPr/>
      <dgm:t>
        <a:bodyPr/>
        <a:lstStyle/>
        <a:p>
          <a:endParaRPr lang="ru-RU"/>
        </a:p>
      </dgm:t>
    </dgm:pt>
    <dgm:pt modelId="{CA494BFB-67B6-4BE1-94D4-83EE58440249}" type="pres">
      <dgm:prSet presAssocID="{03ADB10B-F38C-46FF-8979-C0B5766F9F51}" presName="node" presStyleCnt="0"/>
      <dgm:spPr/>
    </dgm:pt>
    <dgm:pt modelId="{6DAAEA05-66E1-458B-A4FC-1648C510E400}" type="pres">
      <dgm:prSet presAssocID="{03ADB10B-F38C-46FF-8979-C0B5766F9F51}" presName="parentNode" presStyleLbl="node1" presStyleIdx="5" presStyleCnt="7" custScaleX="357894" custScaleY="252092" custLinFactNeighborX="21752" custLinFactNeighborY="588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AE63A-4F7A-4436-8F26-E1F44A40D712}" type="pres">
      <dgm:prSet presAssocID="{03ADB10B-F38C-46FF-8979-C0B5766F9F51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7CCAB2-568E-491D-B97B-E33292E63E69}" type="pres">
      <dgm:prSet presAssocID="{CBB0A3A8-DDB3-4757-BA43-4842B8EF5E65}" presName="Name25" presStyleLbl="parChTrans1D1" presStyleIdx="5" presStyleCnt="6"/>
      <dgm:spPr/>
      <dgm:t>
        <a:bodyPr/>
        <a:lstStyle/>
        <a:p>
          <a:endParaRPr lang="ru-RU"/>
        </a:p>
      </dgm:t>
    </dgm:pt>
    <dgm:pt modelId="{E4370470-341D-4E83-90D9-EF5FD78502CB}" type="pres">
      <dgm:prSet presAssocID="{7456A8AA-0E76-4716-A2D0-27773A406A8B}" presName="node" presStyleCnt="0"/>
      <dgm:spPr/>
    </dgm:pt>
    <dgm:pt modelId="{9410514D-5C54-46E7-8D13-D80BE5EE8210}" type="pres">
      <dgm:prSet presAssocID="{7456A8AA-0E76-4716-A2D0-27773A406A8B}" presName="parentNode" presStyleLbl="node1" presStyleIdx="6" presStyleCnt="7" custScaleX="357712" custScaleY="213187" custLinFactX="-100000" custLinFactNeighborX="-152763" custLinFactNeighborY="-494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212F7-0EA2-4BF2-9D3C-1AD6B5292575}" type="pres">
      <dgm:prSet presAssocID="{7456A8AA-0E76-4716-A2D0-27773A406A8B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935DF8BF-15AD-47E9-9F17-0E9A2D529059}" srcId="{9022A389-5073-4460-A1F5-CE39FBB4545C}" destId="{306FC3B5-A3FD-497C-98DB-100604DAAB31}" srcOrd="2" destOrd="0" parTransId="{0B3A7616-E79A-48D6-9E67-866047C63CBA}" sibTransId="{F03A737E-6950-4386-B33B-1BB24D3426FF}"/>
    <dgm:cxn modelId="{659536DA-BBC5-402C-B2B6-7E0D5B080424}" type="presOf" srcId="{5AFE26E4-82C2-4060-9EEC-35E7795CA244}" destId="{553FD374-6856-4044-8D3F-08E32E4CCA30}" srcOrd="0" destOrd="0" presId="urn:microsoft.com/office/officeart/2005/8/layout/radial2"/>
    <dgm:cxn modelId="{C9AC9A63-A2E3-45D1-928F-AA884DD92C58}" srcId="{9022A389-5073-4460-A1F5-CE39FBB4545C}" destId="{A17A67E5-D55F-4422-87DC-249C2E628390}" srcOrd="3" destOrd="0" parTransId="{7CB3E659-BF2E-4D20-95B1-91E30A34EAE4}" sibTransId="{7D288CE8-EC8D-4973-9298-4091F22C3A91}"/>
    <dgm:cxn modelId="{B8EC04E0-8944-4319-8FA5-578832162A7C}" type="presOf" srcId="{59DAA24D-F33A-424A-B78C-C92F9A5F7041}" destId="{1C3FF9E4-0752-4941-AB54-B9F7C6B1B173}" srcOrd="0" destOrd="0" presId="urn:microsoft.com/office/officeart/2005/8/layout/radial2"/>
    <dgm:cxn modelId="{BD44F3E1-2759-4A93-A3EA-01A1181B44EB}" type="presOf" srcId="{5656A066-9917-4C26-9FFA-379E1E59D726}" destId="{2D3D7C91-03BA-40AD-A27B-12793D90A80D}" srcOrd="0" destOrd="0" presId="urn:microsoft.com/office/officeart/2005/8/layout/radial2"/>
    <dgm:cxn modelId="{2781F862-EFD4-450E-A25D-B88DFD78D5BB}" srcId="{5AFE26E4-82C2-4060-9EEC-35E7795CA244}" destId="{FA162B8F-D698-4650-BF56-3763D96FFD24}" srcOrd="0" destOrd="0" parTransId="{43AA7EBC-58C8-4F7F-A153-17E39F92205B}" sibTransId="{0AB5F337-ABD7-4409-AE09-60DBDBA3323F}"/>
    <dgm:cxn modelId="{AE550CAB-EC1A-4FC0-A8AB-4D4CF96B5CA6}" type="presOf" srcId="{C3C7265E-5589-4BD0-9B3A-6CBD9163972C}" destId="{1847E4F7-1BC0-4116-9715-0122CF95F4AC}" srcOrd="0" destOrd="0" presId="urn:microsoft.com/office/officeart/2005/8/layout/radial2"/>
    <dgm:cxn modelId="{D6CC2323-6A25-418F-B935-D74BCD6B8BD4}" srcId="{9022A389-5073-4460-A1F5-CE39FBB4545C}" destId="{5AFE26E4-82C2-4060-9EEC-35E7795CA244}" srcOrd="1" destOrd="0" parTransId="{7BE94098-6C56-4ECB-81DD-4FF2BE8B66B0}" sibTransId="{0D921CEF-869B-4933-9CC3-CAC16909F850}"/>
    <dgm:cxn modelId="{DC0DA484-C711-42E1-8931-B782E4E3D407}" srcId="{9022A389-5073-4460-A1F5-CE39FBB4545C}" destId="{C7660C64-0B24-48FE-8B94-6717D74341BA}" srcOrd="0" destOrd="0" parTransId="{C3C7265E-5589-4BD0-9B3A-6CBD9163972C}" sibTransId="{AF12539B-EA8F-4960-A324-FC4BC8A68B32}"/>
    <dgm:cxn modelId="{C72E3C0E-1C10-4C83-9D40-B7A21341E16B}" type="presOf" srcId="{9022A389-5073-4460-A1F5-CE39FBB4545C}" destId="{66249DED-2267-4F15-83B6-AA64135E3CD5}" srcOrd="0" destOrd="0" presId="urn:microsoft.com/office/officeart/2005/8/layout/radial2"/>
    <dgm:cxn modelId="{3DC3BB35-64E4-4C5C-8D6B-8159AF7E867A}" type="presOf" srcId="{D24AE0FE-E1CA-4653-BD59-E7533CA13C8B}" destId="{11CAE63A-4F7A-4436-8F26-E1F44A40D712}" srcOrd="0" destOrd="0" presId="urn:microsoft.com/office/officeart/2005/8/layout/radial2"/>
    <dgm:cxn modelId="{77ECEBFB-5DE4-4022-8A5F-5CFD04F1D3CF}" srcId="{C7660C64-0B24-48FE-8B94-6717D74341BA}" destId="{59DAA24D-F33A-424A-B78C-C92F9A5F7041}" srcOrd="0" destOrd="0" parTransId="{1862866F-521D-4E5C-8E0F-8986214C1324}" sibTransId="{76879582-398C-47E2-ABB5-58F563513D3B}"/>
    <dgm:cxn modelId="{8D080710-FB5F-4953-99BE-CA4A3C59EB23}" type="presOf" srcId="{FA162B8F-D698-4650-BF56-3763D96FFD24}" destId="{A7CB0114-58D7-45C5-AD88-674D868336B9}" srcOrd="0" destOrd="0" presId="urn:microsoft.com/office/officeart/2005/8/layout/radial2"/>
    <dgm:cxn modelId="{D68CA909-7285-4E1D-A7F6-B02D7B0E22B6}" srcId="{9022A389-5073-4460-A1F5-CE39FBB4545C}" destId="{03ADB10B-F38C-46FF-8979-C0B5766F9F51}" srcOrd="4" destOrd="0" parTransId="{5656A066-9917-4C26-9FFA-379E1E59D726}" sibTransId="{A5D7B60A-E61C-40E3-AD32-FF6DCD60C91F}"/>
    <dgm:cxn modelId="{9DEF8C9C-ECDA-4A1C-9381-E8B14EBBCE66}" type="presOf" srcId="{CBB0A3A8-DDB3-4757-BA43-4842B8EF5E65}" destId="{267CCAB2-568E-491D-B97B-E33292E63E69}" srcOrd="0" destOrd="0" presId="urn:microsoft.com/office/officeart/2005/8/layout/radial2"/>
    <dgm:cxn modelId="{DD868C98-533F-4DB8-B809-DDC723E2A601}" type="presOf" srcId="{03ADB10B-F38C-46FF-8979-C0B5766F9F51}" destId="{6DAAEA05-66E1-458B-A4FC-1648C510E400}" srcOrd="0" destOrd="0" presId="urn:microsoft.com/office/officeart/2005/8/layout/radial2"/>
    <dgm:cxn modelId="{620886E3-F36A-419E-A6EB-645EF261D6EC}" type="presOf" srcId="{7456A8AA-0E76-4716-A2D0-27773A406A8B}" destId="{9410514D-5C54-46E7-8D13-D80BE5EE8210}" srcOrd="0" destOrd="0" presId="urn:microsoft.com/office/officeart/2005/8/layout/radial2"/>
    <dgm:cxn modelId="{0DD70BD8-7B94-43F0-A453-BCB284ED5743}" type="presOf" srcId="{7BE94098-6C56-4ECB-81DD-4FF2BE8B66B0}" destId="{DFCB66C9-E7BD-4B67-AF05-13A4D1307E25}" srcOrd="0" destOrd="0" presId="urn:microsoft.com/office/officeart/2005/8/layout/radial2"/>
    <dgm:cxn modelId="{44E8CE28-3C2E-4255-BDE1-90F48FD8724E}" type="presOf" srcId="{0B3A7616-E79A-48D6-9E67-866047C63CBA}" destId="{1DDBC8D4-6648-43C4-83E2-3C7C930AFE20}" srcOrd="0" destOrd="0" presId="urn:microsoft.com/office/officeart/2005/8/layout/radial2"/>
    <dgm:cxn modelId="{AACB3177-A817-400D-B463-C3455FFE2160}" srcId="{9022A389-5073-4460-A1F5-CE39FBB4545C}" destId="{7456A8AA-0E76-4716-A2D0-27773A406A8B}" srcOrd="5" destOrd="0" parTransId="{CBB0A3A8-DDB3-4757-BA43-4842B8EF5E65}" sibTransId="{D40BC137-A1CA-419A-B9C3-004B1AF6F10F}"/>
    <dgm:cxn modelId="{EC40D056-0DBF-42D9-8412-E537E86F9CAB}" type="presOf" srcId="{A17A67E5-D55F-4422-87DC-249C2E628390}" destId="{9E01ED6B-4001-4E06-B7EC-258655F3C199}" srcOrd="0" destOrd="0" presId="urn:microsoft.com/office/officeart/2005/8/layout/radial2"/>
    <dgm:cxn modelId="{5FF32472-8855-488A-81CB-7E9D601687CB}" srcId="{03ADB10B-F38C-46FF-8979-C0B5766F9F51}" destId="{D24AE0FE-E1CA-4653-BD59-E7533CA13C8B}" srcOrd="0" destOrd="0" parTransId="{8A94407E-6678-4515-89EB-235FA135255B}" sibTransId="{F08D7ADD-B3FD-4DB2-99BB-0DFEE7044653}"/>
    <dgm:cxn modelId="{4C6DD650-CE3F-416E-9DCD-85DCE259E925}" type="presOf" srcId="{7CB3E659-BF2E-4D20-95B1-91E30A34EAE4}" destId="{3E5A6CDA-E1F6-42A7-BF74-12435694FC8A}" srcOrd="0" destOrd="0" presId="urn:microsoft.com/office/officeart/2005/8/layout/radial2"/>
    <dgm:cxn modelId="{3F1B94C8-1331-46F6-B256-F3AFD5934072}" type="presOf" srcId="{C7660C64-0B24-48FE-8B94-6717D74341BA}" destId="{3B3D2F75-FCA5-4C96-A881-74EE3823EF8E}" srcOrd="0" destOrd="0" presId="urn:microsoft.com/office/officeart/2005/8/layout/radial2"/>
    <dgm:cxn modelId="{B64C5188-6BE6-4E80-8F7E-1F88073A061E}" type="presOf" srcId="{306FC3B5-A3FD-497C-98DB-100604DAAB31}" destId="{667AF75A-171C-4B7B-AFB9-053D70A50E0C}" srcOrd="0" destOrd="0" presId="urn:microsoft.com/office/officeart/2005/8/layout/radial2"/>
    <dgm:cxn modelId="{EEE209C9-04A7-405B-AC50-D12C66E6882C}" type="presParOf" srcId="{66249DED-2267-4F15-83B6-AA64135E3CD5}" destId="{444B157A-DADC-48B8-93F1-ED7D36CA6E67}" srcOrd="0" destOrd="0" presId="urn:microsoft.com/office/officeart/2005/8/layout/radial2"/>
    <dgm:cxn modelId="{0B872484-7C1C-4B0F-8016-7E17C65E964D}" type="presParOf" srcId="{444B157A-DADC-48B8-93F1-ED7D36CA6E67}" destId="{6711784E-5A0C-4376-B3C4-67C5D3A0ADDF}" srcOrd="0" destOrd="0" presId="urn:microsoft.com/office/officeart/2005/8/layout/radial2"/>
    <dgm:cxn modelId="{72BA8A9A-8425-42C4-A78C-9A83A383BCCE}" type="presParOf" srcId="{6711784E-5A0C-4376-B3C4-67C5D3A0ADDF}" destId="{A7DF8B57-D23F-486F-802B-6E120A6FD798}" srcOrd="0" destOrd="0" presId="urn:microsoft.com/office/officeart/2005/8/layout/radial2"/>
    <dgm:cxn modelId="{794ACEB9-CAAA-481C-9BA4-C47A895A3FA7}" type="presParOf" srcId="{6711784E-5A0C-4376-B3C4-67C5D3A0ADDF}" destId="{3538654C-C236-4D2D-B32E-E051088D8E85}" srcOrd="1" destOrd="0" presId="urn:microsoft.com/office/officeart/2005/8/layout/radial2"/>
    <dgm:cxn modelId="{7258D7A4-A39A-4B1A-A073-2B3BCEE6A635}" type="presParOf" srcId="{444B157A-DADC-48B8-93F1-ED7D36CA6E67}" destId="{1847E4F7-1BC0-4116-9715-0122CF95F4AC}" srcOrd="1" destOrd="0" presId="urn:microsoft.com/office/officeart/2005/8/layout/radial2"/>
    <dgm:cxn modelId="{46B959B0-99F5-4149-8FE9-A1B4761DD619}" type="presParOf" srcId="{444B157A-DADC-48B8-93F1-ED7D36CA6E67}" destId="{10917EA5-B3A3-4A2D-A447-A3EC23DE2693}" srcOrd="2" destOrd="0" presId="urn:microsoft.com/office/officeart/2005/8/layout/radial2"/>
    <dgm:cxn modelId="{386BD77E-1237-4DA9-A471-9071D9A0F2B9}" type="presParOf" srcId="{10917EA5-B3A3-4A2D-A447-A3EC23DE2693}" destId="{3B3D2F75-FCA5-4C96-A881-74EE3823EF8E}" srcOrd="0" destOrd="0" presId="urn:microsoft.com/office/officeart/2005/8/layout/radial2"/>
    <dgm:cxn modelId="{4168D855-5C24-4B3A-9D95-7DA7DF3A6837}" type="presParOf" srcId="{10917EA5-B3A3-4A2D-A447-A3EC23DE2693}" destId="{1C3FF9E4-0752-4941-AB54-B9F7C6B1B173}" srcOrd="1" destOrd="0" presId="urn:microsoft.com/office/officeart/2005/8/layout/radial2"/>
    <dgm:cxn modelId="{EF320B56-EAD4-414E-9095-8AAB7B5A15F7}" type="presParOf" srcId="{444B157A-DADC-48B8-93F1-ED7D36CA6E67}" destId="{DFCB66C9-E7BD-4B67-AF05-13A4D1307E25}" srcOrd="3" destOrd="0" presId="urn:microsoft.com/office/officeart/2005/8/layout/radial2"/>
    <dgm:cxn modelId="{29BB863D-EFA1-4C58-A4A9-F7DB3AF08348}" type="presParOf" srcId="{444B157A-DADC-48B8-93F1-ED7D36CA6E67}" destId="{99164CA6-7D79-407D-BC65-ED9A482104D0}" srcOrd="4" destOrd="0" presId="urn:microsoft.com/office/officeart/2005/8/layout/radial2"/>
    <dgm:cxn modelId="{698185AD-3700-4539-B5AC-648EC52C58B3}" type="presParOf" srcId="{99164CA6-7D79-407D-BC65-ED9A482104D0}" destId="{553FD374-6856-4044-8D3F-08E32E4CCA30}" srcOrd="0" destOrd="0" presId="urn:microsoft.com/office/officeart/2005/8/layout/radial2"/>
    <dgm:cxn modelId="{F86A2666-586D-46C0-BFD3-EA79690EB967}" type="presParOf" srcId="{99164CA6-7D79-407D-BC65-ED9A482104D0}" destId="{A7CB0114-58D7-45C5-AD88-674D868336B9}" srcOrd="1" destOrd="0" presId="urn:microsoft.com/office/officeart/2005/8/layout/radial2"/>
    <dgm:cxn modelId="{DCE4C47E-BF93-4B52-BE40-4843232E0CFE}" type="presParOf" srcId="{444B157A-DADC-48B8-93F1-ED7D36CA6E67}" destId="{1DDBC8D4-6648-43C4-83E2-3C7C930AFE20}" srcOrd="5" destOrd="0" presId="urn:microsoft.com/office/officeart/2005/8/layout/radial2"/>
    <dgm:cxn modelId="{8113FB85-A3CD-42AD-B467-C2A84BA067CE}" type="presParOf" srcId="{444B157A-DADC-48B8-93F1-ED7D36CA6E67}" destId="{E1EAA6C6-E380-4A72-AD09-2461F0B054B0}" srcOrd="6" destOrd="0" presId="urn:microsoft.com/office/officeart/2005/8/layout/radial2"/>
    <dgm:cxn modelId="{3B43F1D9-0543-4546-861B-061A397763B9}" type="presParOf" srcId="{E1EAA6C6-E380-4A72-AD09-2461F0B054B0}" destId="{667AF75A-171C-4B7B-AFB9-053D70A50E0C}" srcOrd="0" destOrd="0" presId="urn:microsoft.com/office/officeart/2005/8/layout/radial2"/>
    <dgm:cxn modelId="{73F2D78B-79ED-48CE-9A84-7165FBFB6D04}" type="presParOf" srcId="{E1EAA6C6-E380-4A72-AD09-2461F0B054B0}" destId="{C6B07733-5BE9-4BB5-BCE6-408308CB902D}" srcOrd="1" destOrd="0" presId="urn:microsoft.com/office/officeart/2005/8/layout/radial2"/>
    <dgm:cxn modelId="{1F77C4F7-1A85-4E64-92AF-3E00BFD15CF4}" type="presParOf" srcId="{444B157A-DADC-48B8-93F1-ED7D36CA6E67}" destId="{3E5A6CDA-E1F6-42A7-BF74-12435694FC8A}" srcOrd="7" destOrd="0" presId="urn:microsoft.com/office/officeart/2005/8/layout/radial2"/>
    <dgm:cxn modelId="{05B5F744-9CD1-4747-B685-0E7170D259F8}" type="presParOf" srcId="{444B157A-DADC-48B8-93F1-ED7D36CA6E67}" destId="{055CAA13-DFC8-4F20-BCCC-CCF753AC6BA9}" srcOrd="8" destOrd="0" presId="urn:microsoft.com/office/officeart/2005/8/layout/radial2"/>
    <dgm:cxn modelId="{14A1F347-25B1-4F17-881B-C760450B03D9}" type="presParOf" srcId="{055CAA13-DFC8-4F20-BCCC-CCF753AC6BA9}" destId="{9E01ED6B-4001-4E06-B7EC-258655F3C199}" srcOrd="0" destOrd="0" presId="urn:microsoft.com/office/officeart/2005/8/layout/radial2"/>
    <dgm:cxn modelId="{DE2EB480-9321-41C2-8979-2CD9FA33EFCE}" type="presParOf" srcId="{055CAA13-DFC8-4F20-BCCC-CCF753AC6BA9}" destId="{26833BD6-ED6A-40FA-A11A-6CEAA57C8225}" srcOrd="1" destOrd="0" presId="urn:microsoft.com/office/officeart/2005/8/layout/radial2"/>
    <dgm:cxn modelId="{8E13F610-3D7A-470D-91D9-60395F384036}" type="presParOf" srcId="{444B157A-DADC-48B8-93F1-ED7D36CA6E67}" destId="{2D3D7C91-03BA-40AD-A27B-12793D90A80D}" srcOrd="9" destOrd="0" presId="urn:microsoft.com/office/officeart/2005/8/layout/radial2"/>
    <dgm:cxn modelId="{82104A69-4C19-497E-ACFA-7F05C0EEA3B0}" type="presParOf" srcId="{444B157A-DADC-48B8-93F1-ED7D36CA6E67}" destId="{CA494BFB-67B6-4BE1-94D4-83EE58440249}" srcOrd="10" destOrd="0" presId="urn:microsoft.com/office/officeart/2005/8/layout/radial2"/>
    <dgm:cxn modelId="{D134D74C-F5A3-446B-93DE-49D217A217C3}" type="presParOf" srcId="{CA494BFB-67B6-4BE1-94D4-83EE58440249}" destId="{6DAAEA05-66E1-458B-A4FC-1648C510E400}" srcOrd="0" destOrd="0" presId="urn:microsoft.com/office/officeart/2005/8/layout/radial2"/>
    <dgm:cxn modelId="{489107BC-4E26-4A7E-A9D0-1CEC298F066F}" type="presParOf" srcId="{CA494BFB-67B6-4BE1-94D4-83EE58440249}" destId="{11CAE63A-4F7A-4436-8F26-E1F44A40D712}" srcOrd="1" destOrd="0" presId="urn:microsoft.com/office/officeart/2005/8/layout/radial2"/>
    <dgm:cxn modelId="{216FD85B-2017-4AC7-97A7-DB2E5E9D55F5}" type="presParOf" srcId="{444B157A-DADC-48B8-93F1-ED7D36CA6E67}" destId="{267CCAB2-568E-491D-B97B-E33292E63E69}" srcOrd="11" destOrd="0" presId="urn:microsoft.com/office/officeart/2005/8/layout/radial2"/>
    <dgm:cxn modelId="{DA70CCB8-9C28-489F-8BC3-4D0007E652EB}" type="presParOf" srcId="{444B157A-DADC-48B8-93F1-ED7D36CA6E67}" destId="{E4370470-341D-4E83-90D9-EF5FD78502CB}" srcOrd="12" destOrd="0" presId="urn:microsoft.com/office/officeart/2005/8/layout/radial2"/>
    <dgm:cxn modelId="{94009C1D-A221-4932-A26A-A59F7F248059}" type="presParOf" srcId="{E4370470-341D-4E83-90D9-EF5FD78502CB}" destId="{9410514D-5C54-46E7-8D13-D80BE5EE8210}" srcOrd="0" destOrd="0" presId="urn:microsoft.com/office/officeart/2005/8/layout/radial2"/>
    <dgm:cxn modelId="{EEE99A7B-133C-418A-93D3-50459FDF19D2}" type="presParOf" srcId="{E4370470-341D-4E83-90D9-EF5FD78502CB}" destId="{9B2212F7-0EA2-4BF2-9D3C-1AD6B5292575}" srcOrd="1" destOrd="0" presId="urn:microsoft.com/office/officeart/2005/8/layout/radial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AFCE90-52F8-46BD-8AA0-8CB66E80E1D3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AD1F4F-6FC0-44DE-8390-D14AEAC2AD43}">
      <dgm:prSet phldrT="[Текст]"/>
      <dgm:spPr/>
      <dgm:t>
        <a:bodyPr/>
        <a:lstStyle/>
        <a:p>
          <a:pPr algn="just"/>
          <a:r>
            <a:rPr lang="ru-RU" b="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Когда вы задаете классу вопросы, старайтесь распределять их среди учеников как можно шире</a:t>
          </a:r>
          <a:endParaRPr lang="ru-RU" b="0" dirty="0"/>
        </a:p>
      </dgm:t>
    </dgm:pt>
    <dgm:pt modelId="{D537A186-AECF-44CB-97E6-4893AFC34005}" type="parTrans" cxnId="{064B3399-DCDA-4548-AC3A-059FCAFE0AED}">
      <dgm:prSet/>
      <dgm:spPr/>
      <dgm:t>
        <a:bodyPr/>
        <a:lstStyle/>
        <a:p>
          <a:endParaRPr lang="ru-RU"/>
        </a:p>
      </dgm:t>
    </dgm:pt>
    <dgm:pt modelId="{A4B3082B-39F2-4D4D-9897-97DFD13BB2E5}" type="sibTrans" cxnId="{064B3399-DCDA-4548-AC3A-059FCAFE0AED}">
      <dgm:prSet/>
      <dgm:spPr/>
      <dgm:t>
        <a:bodyPr/>
        <a:lstStyle/>
        <a:p>
          <a:endParaRPr lang="ru-RU"/>
        </a:p>
      </dgm:t>
    </dgm:pt>
    <dgm:pt modelId="{3272946A-96C4-4B9E-9010-E87F546EC281}">
      <dgm:prSet phldrT="[Текст]"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algn="just"/>
          <a:r>
            <a: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Старайтесь</a:t>
          </a:r>
          <a:r>
            <a:rPr lang="ru-RU" sz="29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вовлечь в работу всех</a:t>
          </a:r>
          <a:endParaRPr lang="ru-RU" sz="29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064FE256-AFBC-418D-9BA0-50AA352E4694}" type="parTrans" cxnId="{794FF123-5831-46FA-83D3-8A9907C1B563}">
      <dgm:prSet/>
      <dgm:spPr/>
      <dgm:t>
        <a:bodyPr/>
        <a:lstStyle/>
        <a:p>
          <a:endParaRPr lang="ru-RU"/>
        </a:p>
      </dgm:t>
    </dgm:pt>
    <dgm:pt modelId="{57B2ABEB-8CA9-48D5-A289-4F129AFCA2E8}" type="sibTrans" cxnId="{794FF123-5831-46FA-83D3-8A9907C1B563}">
      <dgm:prSet/>
      <dgm:spPr/>
      <dgm:t>
        <a:bodyPr/>
        <a:lstStyle/>
        <a:p>
          <a:endParaRPr lang="ru-RU"/>
        </a:p>
      </dgm:t>
    </dgm:pt>
    <dgm:pt modelId="{C5D2944F-F27B-4ECF-AFCC-FE2BCD18E98C}">
      <dgm:prSet phldrT="[Текст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algn="just"/>
          <a:r>
            <a:rPr lang="ru-RU" sz="2400" b="0" cap="none" spc="0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Не бойтесь давать ученикам достаточно времени для обдумывания ответа, это не пустая трата времени. Улыбайтесь, ожидая ответа, если вы думаете, что оказываете на класс слишком много давления</a:t>
          </a:r>
          <a:endParaRPr lang="ru-RU" sz="2400" b="0" cap="none" spc="0" dirty="0">
            <a:ln w="11430"/>
            <a:solidFill>
              <a:srgbClr val="7030A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F073B972-E002-451B-8162-65D57DFBC6A8}" type="parTrans" cxnId="{87BB6FB5-480B-42BB-AEAB-BA7FF2DCD554}">
      <dgm:prSet/>
      <dgm:spPr/>
      <dgm:t>
        <a:bodyPr/>
        <a:lstStyle/>
        <a:p>
          <a:endParaRPr lang="ru-RU"/>
        </a:p>
      </dgm:t>
    </dgm:pt>
    <dgm:pt modelId="{69310479-6F8C-47E3-A305-A5E7CD5704A8}" type="sibTrans" cxnId="{87BB6FB5-480B-42BB-AEAB-BA7FF2DCD554}">
      <dgm:prSet/>
      <dgm:spPr/>
      <dgm:t>
        <a:bodyPr/>
        <a:lstStyle/>
        <a:p>
          <a:endParaRPr lang="ru-RU"/>
        </a:p>
      </dgm:t>
    </dgm:pt>
    <dgm:pt modelId="{82D1DC57-B55E-4B94-9BBB-902BAFF132AE}" type="pres">
      <dgm:prSet presAssocID="{6AAFCE90-52F8-46BD-8AA0-8CB66E80E1D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81FE5-DFD7-433E-BCCF-6CF3C1628AE1}" type="pres">
      <dgm:prSet presAssocID="{2BAD1F4F-6FC0-44DE-8390-D14AEAC2AD43}" presName="circle1" presStyleLbl="node1" presStyleIdx="0" presStyleCnt="3"/>
      <dgm:spPr/>
    </dgm:pt>
    <dgm:pt modelId="{61ABA952-E4BC-480A-A8B7-3A5BFCBA5C4A}" type="pres">
      <dgm:prSet presAssocID="{2BAD1F4F-6FC0-44DE-8390-D14AEAC2AD43}" presName="space" presStyleCnt="0"/>
      <dgm:spPr/>
    </dgm:pt>
    <dgm:pt modelId="{929B9021-9157-49DC-B4B4-4898139E829B}" type="pres">
      <dgm:prSet presAssocID="{2BAD1F4F-6FC0-44DE-8390-D14AEAC2AD43}" presName="rect1" presStyleLbl="alignAcc1" presStyleIdx="0" presStyleCnt="3"/>
      <dgm:spPr/>
      <dgm:t>
        <a:bodyPr/>
        <a:lstStyle/>
        <a:p>
          <a:endParaRPr lang="ru-RU"/>
        </a:p>
      </dgm:t>
    </dgm:pt>
    <dgm:pt modelId="{C47F129A-137A-41F7-AE28-C22B2B06EB0C}" type="pres">
      <dgm:prSet presAssocID="{3272946A-96C4-4B9E-9010-E87F546EC281}" presName="vertSpace2" presStyleLbl="node1" presStyleIdx="0" presStyleCnt="3"/>
      <dgm:spPr/>
    </dgm:pt>
    <dgm:pt modelId="{7FA37572-4514-46FC-9C00-7A8FD114C53C}" type="pres">
      <dgm:prSet presAssocID="{3272946A-96C4-4B9E-9010-E87F546EC281}" presName="circle2" presStyleLbl="node1" presStyleIdx="1" presStyleCnt="3"/>
      <dgm:spPr/>
    </dgm:pt>
    <dgm:pt modelId="{B0AEEAD6-C008-4959-909E-C21356B7E2D6}" type="pres">
      <dgm:prSet presAssocID="{3272946A-96C4-4B9E-9010-E87F546EC281}" presName="rect2" presStyleLbl="alignAcc1" presStyleIdx="1" presStyleCnt="3" custLinFactNeighborX="-122" custLinFactNeighborY="-886"/>
      <dgm:spPr/>
      <dgm:t>
        <a:bodyPr/>
        <a:lstStyle/>
        <a:p>
          <a:endParaRPr lang="ru-RU"/>
        </a:p>
      </dgm:t>
    </dgm:pt>
    <dgm:pt modelId="{378038A8-F186-4F43-879F-5FA2EA06B3D9}" type="pres">
      <dgm:prSet presAssocID="{C5D2944F-F27B-4ECF-AFCC-FE2BCD18E98C}" presName="vertSpace3" presStyleLbl="node1" presStyleIdx="1" presStyleCnt="3"/>
      <dgm:spPr/>
    </dgm:pt>
    <dgm:pt modelId="{AE25C1B9-9410-4D2F-98F3-B6F4B546F79F}" type="pres">
      <dgm:prSet presAssocID="{C5D2944F-F27B-4ECF-AFCC-FE2BCD18E98C}" presName="circle3" presStyleLbl="node1" presStyleIdx="2" presStyleCnt="3"/>
      <dgm:spPr/>
    </dgm:pt>
    <dgm:pt modelId="{21964C47-3BBC-4823-B0AE-AFE89F4BEFC4}" type="pres">
      <dgm:prSet presAssocID="{C5D2944F-F27B-4ECF-AFCC-FE2BCD18E98C}" presName="rect3" presStyleLbl="alignAcc1" presStyleIdx="2" presStyleCnt="3" custScaleY="166476" custLinFactNeighborX="-122" custLinFactNeighborY="7292"/>
      <dgm:spPr/>
      <dgm:t>
        <a:bodyPr/>
        <a:lstStyle/>
        <a:p>
          <a:endParaRPr lang="ru-RU"/>
        </a:p>
      </dgm:t>
    </dgm:pt>
    <dgm:pt modelId="{018EE216-B3F4-4977-A4A6-AAB777797C95}" type="pres">
      <dgm:prSet presAssocID="{2BAD1F4F-6FC0-44DE-8390-D14AEAC2AD43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B3366-463E-45F5-AA67-8ADC0D2C20A6}" type="pres">
      <dgm:prSet presAssocID="{3272946A-96C4-4B9E-9010-E87F546EC281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6935C-60FC-42A4-9230-C6D8D1429E3E}" type="pres">
      <dgm:prSet presAssocID="{C5D2944F-F27B-4ECF-AFCC-FE2BCD18E98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BB6FB5-480B-42BB-AEAB-BA7FF2DCD554}" srcId="{6AAFCE90-52F8-46BD-8AA0-8CB66E80E1D3}" destId="{C5D2944F-F27B-4ECF-AFCC-FE2BCD18E98C}" srcOrd="2" destOrd="0" parTransId="{F073B972-E002-451B-8162-65D57DFBC6A8}" sibTransId="{69310479-6F8C-47E3-A305-A5E7CD5704A8}"/>
    <dgm:cxn modelId="{39874187-BBC0-4C4D-B2B2-A0D410AF385A}" type="presOf" srcId="{3272946A-96C4-4B9E-9010-E87F546EC281}" destId="{03BB3366-463E-45F5-AA67-8ADC0D2C20A6}" srcOrd="1" destOrd="0" presId="urn:microsoft.com/office/officeart/2005/8/layout/target3"/>
    <dgm:cxn modelId="{DE9E1C08-D2AE-4EDA-B07C-0231846964B7}" type="presOf" srcId="{2BAD1F4F-6FC0-44DE-8390-D14AEAC2AD43}" destId="{929B9021-9157-49DC-B4B4-4898139E829B}" srcOrd="0" destOrd="0" presId="urn:microsoft.com/office/officeart/2005/8/layout/target3"/>
    <dgm:cxn modelId="{AD56A086-EA1D-4130-8C60-F2C6167E6757}" type="presOf" srcId="{6AAFCE90-52F8-46BD-8AA0-8CB66E80E1D3}" destId="{82D1DC57-B55E-4B94-9BBB-902BAFF132AE}" srcOrd="0" destOrd="0" presId="urn:microsoft.com/office/officeart/2005/8/layout/target3"/>
    <dgm:cxn modelId="{DFBF0352-7E3F-4A0A-8532-299126E7C034}" type="presOf" srcId="{2BAD1F4F-6FC0-44DE-8390-D14AEAC2AD43}" destId="{018EE216-B3F4-4977-A4A6-AAB777797C95}" srcOrd="1" destOrd="0" presId="urn:microsoft.com/office/officeart/2005/8/layout/target3"/>
    <dgm:cxn modelId="{0049F615-85B7-485A-8F2E-7901408FD7BE}" type="presOf" srcId="{3272946A-96C4-4B9E-9010-E87F546EC281}" destId="{B0AEEAD6-C008-4959-909E-C21356B7E2D6}" srcOrd="0" destOrd="0" presId="urn:microsoft.com/office/officeart/2005/8/layout/target3"/>
    <dgm:cxn modelId="{064B3399-DCDA-4548-AC3A-059FCAFE0AED}" srcId="{6AAFCE90-52F8-46BD-8AA0-8CB66E80E1D3}" destId="{2BAD1F4F-6FC0-44DE-8390-D14AEAC2AD43}" srcOrd="0" destOrd="0" parTransId="{D537A186-AECF-44CB-97E6-4893AFC34005}" sibTransId="{A4B3082B-39F2-4D4D-9897-97DFD13BB2E5}"/>
    <dgm:cxn modelId="{4D7730F1-6457-454C-9BAA-87A194412658}" type="presOf" srcId="{C5D2944F-F27B-4ECF-AFCC-FE2BCD18E98C}" destId="{21964C47-3BBC-4823-B0AE-AFE89F4BEFC4}" srcOrd="0" destOrd="0" presId="urn:microsoft.com/office/officeart/2005/8/layout/target3"/>
    <dgm:cxn modelId="{794FF123-5831-46FA-83D3-8A9907C1B563}" srcId="{6AAFCE90-52F8-46BD-8AA0-8CB66E80E1D3}" destId="{3272946A-96C4-4B9E-9010-E87F546EC281}" srcOrd="1" destOrd="0" parTransId="{064FE256-AFBC-418D-9BA0-50AA352E4694}" sibTransId="{57B2ABEB-8CA9-48D5-A289-4F129AFCA2E8}"/>
    <dgm:cxn modelId="{F83ED35D-EEE8-4B61-AED7-AFEAB709993F}" type="presOf" srcId="{C5D2944F-F27B-4ECF-AFCC-FE2BCD18E98C}" destId="{6C26935C-60FC-42A4-9230-C6D8D1429E3E}" srcOrd="1" destOrd="0" presId="urn:microsoft.com/office/officeart/2005/8/layout/target3"/>
    <dgm:cxn modelId="{5AD7A71C-2576-44A8-B79E-359DB6E2A53A}" type="presParOf" srcId="{82D1DC57-B55E-4B94-9BBB-902BAFF132AE}" destId="{E6B81FE5-DFD7-433E-BCCF-6CF3C1628AE1}" srcOrd="0" destOrd="0" presId="urn:microsoft.com/office/officeart/2005/8/layout/target3"/>
    <dgm:cxn modelId="{9D725E1E-45C8-42BC-B647-48A277BB3517}" type="presParOf" srcId="{82D1DC57-B55E-4B94-9BBB-902BAFF132AE}" destId="{61ABA952-E4BC-480A-A8B7-3A5BFCBA5C4A}" srcOrd="1" destOrd="0" presId="urn:microsoft.com/office/officeart/2005/8/layout/target3"/>
    <dgm:cxn modelId="{6E6642B8-2625-4175-A14B-9C4A71795044}" type="presParOf" srcId="{82D1DC57-B55E-4B94-9BBB-902BAFF132AE}" destId="{929B9021-9157-49DC-B4B4-4898139E829B}" srcOrd="2" destOrd="0" presId="urn:microsoft.com/office/officeart/2005/8/layout/target3"/>
    <dgm:cxn modelId="{FE4107F4-97CE-409E-A9E9-4823D4BC6826}" type="presParOf" srcId="{82D1DC57-B55E-4B94-9BBB-902BAFF132AE}" destId="{C47F129A-137A-41F7-AE28-C22B2B06EB0C}" srcOrd="3" destOrd="0" presId="urn:microsoft.com/office/officeart/2005/8/layout/target3"/>
    <dgm:cxn modelId="{1B373356-13DD-4F6A-8F39-1ED9CBB7C5CE}" type="presParOf" srcId="{82D1DC57-B55E-4B94-9BBB-902BAFF132AE}" destId="{7FA37572-4514-46FC-9C00-7A8FD114C53C}" srcOrd="4" destOrd="0" presId="urn:microsoft.com/office/officeart/2005/8/layout/target3"/>
    <dgm:cxn modelId="{D484E62E-72C6-4CAF-A7FF-6608C16F8A8C}" type="presParOf" srcId="{82D1DC57-B55E-4B94-9BBB-902BAFF132AE}" destId="{B0AEEAD6-C008-4959-909E-C21356B7E2D6}" srcOrd="5" destOrd="0" presId="urn:microsoft.com/office/officeart/2005/8/layout/target3"/>
    <dgm:cxn modelId="{0FDA1366-5D7C-41A2-8085-95CE8FDCC87E}" type="presParOf" srcId="{82D1DC57-B55E-4B94-9BBB-902BAFF132AE}" destId="{378038A8-F186-4F43-879F-5FA2EA06B3D9}" srcOrd="6" destOrd="0" presId="urn:microsoft.com/office/officeart/2005/8/layout/target3"/>
    <dgm:cxn modelId="{5AAFA754-6DC9-4C18-B3E4-F86E3D966E81}" type="presParOf" srcId="{82D1DC57-B55E-4B94-9BBB-902BAFF132AE}" destId="{AE25C1B9-9410-4D2F-98F3-B6F4B546F79F}" srcOrd="7" destOrd="0" presId="urn:microsoft.com/office/officeart/2005/8/layout/target3"/>
    <dgm:cxn modelId="{6C04E381-4B1C-439E-9A52-5C02227F9AF9}" type="presParOf" srcId="{82D1DC57-B55E-4B94-9BBB-902BAFF132AE}" destId="{21964C47-3BBC-4823-B0AE-AFE89F4BEFC4}" srcOrd="8" destOrd="0" presId="urn:microsoft.com/office/officeart/2005/8/layout/target3"/>
    <dgm:cxn modelId="{D18A4805-F282-4EAB-BFAF-2FBCB3F9C3C5}" type="presParOf" srcId="{82D1DC57-B55E-4B94-9BBB-902BAFF132AE}" destId="{018EE216-B3F4-4977-A4A6-AAB777797C95}" srcOrd="9" destOrd="0" presId="urn:microsoft.com/office/officeart/2005/8/layout/target3"/>
    <dgm:cxn modelId="{032F1C85-A51E-4CF3-980D-8A67BC1E2E7C}" type="presParOf" srcId="{82D1DC57-B55E-4B94-9BBB-902BAFF132AE}" destId="{03BB3366-463E-45F5-AA67-8ADC0D2C20A6}" srcOrd="10" destOrd="0" presId="urn:microsoft.com/office/officeart/2005/8/layout/target3"/>
    <dgm:cxn modelId="{9D315BEA-35A9-4BE3-9A22-2232F7B88DA1}" type="presParOf" srcId="{82D1DC57-B55E-4B94-9BBB-902BAFF132AE}" destId="{6C26935C-60FC-42A4-9230-C6D8D1429E3E}" srcOrd="11" destOrd="0" presId="urn:microsoft.com/office/officeart/2005/8/layout/targe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CFA814-9FEE-4E1A-A068-BB1B52E61BC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CBC91B-4173-4D39-BE74-6F03678F1A58}">
      <dgm:prSet phldrT="[Текст]" custT="1"/>
      <dgm:spPr/>
      <dgm:t>
        <a:bodyPr/>
        <a:lstStyle/>
        <a:p>
          <a:r>
            <a:rPr lang="ru-RU" sz="3600" b="1" dirty="0" smtClean="0"/>
            <a:t>Открытые</a:t>
          </a:r>
          <a:r>
            <a:rPr lang="ru-RU" sz="3600" dirty="0" smtClean="0"/>
            <a:t> </a:t>
          </a:r>
          <a:r>
            <a:rPr lang="ru-RU" sz="3600" b="1" dirty="0" smtClean="0"/>
            <a:t>вопросы</a:t>
          </a:r>
          <a:endParaRPr lang="ru-RU" sz="3600" b="1" dirty="0"/>
        </a:p>
      </dgm:t>
    </dgm:pt>
    <dgm:pt modelId="{0154103F-5620-4401-BDBB-FA5E16804103}" type="parTrans" cxnId="{CC56A906-7902-46AB-A30E-A997DB195D20}">
      <dgm:prSet/>
      <dgm:spPr/>
      <dgm:t>
        <a:bodyPr/>
        <a:lstStyle/>
        <a:p>
          <a:endParaRPr lang="ru-RU" sz="2000"/>
        </a:p>
      </dgm:t>
    </dgm:pt>
    <dgm:pt modelId="{3F1117B7-A5D4-424D-A1B0-B3F86F3F852F}" type="sibTrans" cxnId="{CC56A906-7902-46AB-A30E-A997DB195D20}">
      <dgm:prSet/>
      <dgm:spPr/>
      <dgm:t>
        <a:bodyPr/>
        <a:lstStyle/>
        <a:p>
          <a:endParaRPr lang="ru-RU" sz="2000"/>
        </a:p>
      </dgm:t>
    </dgm:pt>
    <dgm:pt modelId="{CA081D58-00F8-48CC-8825-CA26743D2FDE}">
      <dgm:prSet phldrT="[Текст]" custT="1"/>
      <dgm:spPr/>
      <dgm:t>
        <a:bodyPr/>
        <a:lstStyle/>
        <a:p>
          <a:r>
            <a:rPr lang="ru-RU" sz="3600" b="1" dirty="0" smtClean="0"/>
            <a:t>Закрытые вопросы</a:t>
          </a:r>
          <a:endParaRPr lang="ru-RU" sz="3600" b="1" dirty="0"/>
        </a:p>
      </dgm:t>
    </dgm:pt>
    <dgm:pt modelId="{489E8436-CF43-452C-909C-F2C794959EA1}" type="parTrans" cxnId="{4B653F2C-699D-4476-958A-DE6C05105B76}">
      <dgm:prSet/>
      <dgm:spPr/>
      <dgm:t>
        <a:bodyPr/>
        <a:lstStyle/>
        <a:p>
          <a:endParaRPr lang="ru-RU" sz="2000"/>
        </a:p>
      </dgm:t>
    </dgm:pt>
    <dgm:pt modelId="{1F01581F-D1DA-4864-B9EF-39F5F46CA141}" type="sibTrans" cxnId="{4B653F2C-699D-4476-958A-DE6C05105B76}">
      <dgm:prSet/>
      <dgm:spPr/>
      <dgm:t>
        <a:bodyPr/>
        <a:lstStyle/>
        <a:p>
          <a:endParaRPr lang="ru-RU" sz="2000"/>
        </a:p>
      </dgm:t>
    </dgm:pt>
    <dgm:pt modelId="{2F30E457-E0E4-4481-9B82-99E6E093D888}">
      <dgm:prSet phldrT="[Текст]"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just">
            <a:lnSpc>
              <a:spcPct val="100000"/>
            </a:lnSpc>
            <a:spcAft>
              <a:spcPct val="35000"/>
            </a:spcAft>
          </a:pPr>
          <a:r>
            <a:rPr lang="ru-RU" sz="3600" b="1" i="0" dirty="0" smtClean="0">
              <a:solidFill>
                <a:schemeClr val="tx1"/>
              </a:solidFill>
            </a:rPr>
            <a:t>Открытые </a:t>
          </a:r>
          <a:r>
            <a:rPr lang="ru-RU" sz="2400" b="1" i="0" dirty="0" smtClean="0">
              <a:solidFill>
                <a:schemeClr val="tx1"/>
              </a:solidFill>
            </a:rPr>
            <a:t>вопросы предполагают более подробный ответ, а вариантов ответа обычно больше одного. </a:t>
          </a:r>
          <a:endParaRPr lang="ru-RU" sz="1600" b="1" dirty="0">
            <a:solidFill>
              <a:schemeClr val="tx1"/>
            </a:solidFill>
          </a:endParaRPr>
        </a:p>
      </dgm:t>
    </dgm:pt>
    <dgm:pt modelId="{9D28903D-B5AA-46C8-9C63-C7C51B980F28}" type="parTrans" cxnId="{DB150963-FD6D-44F7-971C-3AE7872FCB82}">
      <dgm:prSet/>
      <dgm:spPr/>
      <dgm:t>
        <a:bodyPr/>
        <a:lstStyle/>
        <a:p>
          <a:endParaRPr lang="ru-RU" sz="2000"/>
        </a:p>
      </dgm:t>
    </dgm:pt>
    <dgm:pt modelId="{CF7190DC-86C2-4424-9120-1A1DEFE0E78E}" type="sibTrans" cxnId="{DB150963-FD6D-44F7-971C-3AE7872FCB82}">
      <dgm:prSet/>
      <dgm:spPr/>
      <dgm:t>
        <a:bodyPr/>
        <a:lstStyle/>
        <a:p>
          <a:endParaRPr lang="ru-RU" sz="2000"/>
        </a:p>
      </dgm:t>
    </dgm:pt>
    <dgm:pt modelId="{50D0B9CA-3C58-4D50-9A3B-6AE3E8A424E9}">
      <dgm:prSet phldrT="[Текст]" custT="1"/>
      <dgm:spPr>
        <a:solidFill>
          <a:schemeClr val="bg1">
            <a:lumMod val="85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i="1" dirty="0" smtClean="0">
              <a:solidFill>
                <a:schemeClr val="tx1"/>
              </a:solidFill>
            </a:rPr>
            <a:t>Закрытые</a:t>
          </a:r>
          <a:r>
            <a:rPr lang="ru-RU" sz="2400" b="1" i="1" dirty="0" smtClean="0">
              <a:solidFill>
                <a:schemeClr val="tx1"/>
              </a:solidFill>
            </a:rPr>
            <a:t> </a:t>
          </a:r>
          <a:r>
            <a:rPr lang="ru-RU" sz="2400" b="1" dirty="0" smtClean="0">
              <a:solidFill>
                <a:schemeClr val="tx1"/>
              </a:solidFill>
            </a:rPr>
            <a:t>вопросы имеют только один правильный ответ, который обычно очень короток. </a:t>
          </a:r>
        </a:p>
        <a:p>
          <a:pPr algn="just" defTabSz="1066800">
            <a:lnSpc>
              <a:spcPct val="100000"/>
            </a:lnSpc>
            <a:spcBef>
              <a:spcPct val="0"/>
            </a:spcBef>
          </a:pPr>
          <a:endParaRPr lang="ru-RU" sz="1600" b="1" i="0" dirty="0">
            <a:solidFill>
              <a:schemeClr val="tx1"/>
            </a:solidFill>
          </a:endParaRPr>
        </a:p>
      </dgm:t>
    </dgm:pt>
    <dgm:pt modelId="{0DFDE057-74DA-4662-AA51-BFB4D7AFF0F7}" type="parTrans" cxnId="{9068641A-03D1-4BF3-AA02-00F431E01F16}">
      <dgm:prSet/>
      <dgm:spPr/>
      <dgm:t>
        <a:bodyPr/>
        <a:lstStyle/>
        <a:p>
          <a:endParaRPr lang="ru-RU" sz="2000"/>
        </a:p>
      </dgm:t>
    </dgm:pt>
    <dgm:pt modelId="{54DC0F2B-7443-4B74-8E54-938301A6D9EF}" type="sibTrans" cxnId="{9068641A-03D1-4BF3-AA02-00F431E01F16}">
      <dgm:prSet/>
      <dgm:spPr/>
      <dgm:t>
        <a:bodyPr/>
        <a:lstStyle/>
        <a:p>
          <a:endParaRPr lang="ru-RU" sz="2000"/>
        </a:p>
      </dgm:t>
    </dgm:pt>
    <dgm:pt modelId="{F4CBD042-E32B-4CC1-AE95-1F44BD001346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endParaRPr lang="ru-RU" sz="2400" b="1" dirty="0" smtClean="0">
            <a:solidFill>
              <a:schemeClr val="tx1"/>
            </a:solidFill>
          </a:endParaRPr>
        </a:p>
        <a:p>
          <a:pPr algn="just"/>
          <a:r>
            <a:rPr lang="ru-RU" sz="2400" b="1" dirty="0" smtClean="0">
              <a:solidFill>
                <a:schemeClr val="tx1"/>
              </a:solidFill>
            </a:rPr>
            <a:t>Открытые </a:t>
          </a:r>
          <a:r>
            <a:rPr lang="ru-RU" sz="2400" b="1" dirty="0" smtClean="0">
              <a:solidFill>
                <a:schemeClr val="tx1"/>
              </a:solidFill>
            </a:rPr>
            <a:t>вопросы заставляют учащихся думать и гораздо лучше помогают учителю понять, что выучили ученики. </a:t>
          </a:r>
        </a:p>
        <a:p>
          <a:pPr algn="just"/>
          <a:endParaRPr lang="ru-RU" sz="1800" b="1" dirty="0" smtClean="0">
            <a:solidFill>
              <a:schemeClr val="tx1"/>
            </a:solidFill>
          </a:endParaRPr>
        </a:p>
        <a:p>
          <a:pPr algn="just"/>
          <a:endParaRPr lang="ru-RU" sz="1800" b="1" dirty="0">
            <a:solidFill>
              <a:schemeClr val="tx1"/>
            </a:solidFill>
          </a:endParaRPr>
        </a:p>
      </dgm:t>
    </dgm:pt>
    <dgm:pt modelId="{62F10BC2-3EDD-42E6-A7FE-FCC48F51DA44}" type="parTrans" cxnId="{8252524F-038D-475B-A72B-0A896FD94C40}">
      <dgm:prSet/>
      <dgm:spPr/>
      <dgm:t>
        <a:bodyPr/>
        <a:lstStyle/>
        <a:p>
          <a:endParaRPr lang="ru-RU" sz="2000"/>
        </a:p>
      </dgm:t>
    </dgm:pt>
    <dgm:pt modelId="{8DE55432-F552-4771-85A2-2C470EACF3BA}" type="sibTrans" cxnId="{8252524F-038D-475B-A72B-0A896FD94C40}">
      <dgm:prSet/>
      <dgm:spPr/>
      <dgm:t>
        <a:bodyPr/>
        <a:lstStyle/>
        <a:p>
          <a:endParaRPr lang="ru-RU" sz="2000"/>
        </a:p>
      </dgm:t>
    </dgm:pt>
    <dgm:pt modelId="{4CB02E9A-C8EF-44C0-A1DD-F5DF3C26FFA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2400" b="1" dirty="0" smtClean="0">
              <a:solidFill>
                <a:schemeClr val="tx1"/>
              </a:solidFill>
            </a:rPr>
            <a:t>Закрытые вопросы типа «да или нет?» требуют мало </a:t>
          </a:r>
          <a:r>
            <a:rPr lang="ru-RU" sz="2400" b="1" dirty="0" smtClean="0">
              <a:solidFill>
                <a:schemeClr val="tx1"/>
              </a:solidFill>
            </a:rPr>
            <a:t>обдумывания и </a:t>
          </a:r>
          <a:r>
            <a:rPr lang="ru-RU" sz="2400" b="1" dirty="0" smtClean="0">
              <a:solidFill>
                <a:schemeClr val="tx1"/>
              </a:solidFill>
            </a:rPr>
            <a:t>учитель не знает точно, усвоен ли материал</a:t>
          </a:r>
          <a:endParaRPr lang="ru-RU" sz="2400" b="1" dirty="0">
            <a:solidFill>
              <a:schemeClr val="tx1"/>
            </a:solidFill>
          </a:endParaRPr>
        </a:p>
      </dgm:t>
    </dgm:pt>
    <dgm:pt modelId="{EF69ACA5-A767-4482-BA95-8624D46368BD}" type="parTrans" cxnId="{A58ED4B7-1A9A-4DE3-B973-6BB13B5F8851}">
      <dgm:prSet/>
      <dgm:spPr/>
      <dgm:t>
        <a:bodyPr/>
        <a:lstStyle/>
        <a:p>
          <a:endParaRPr lang="ru-RU" sz="2000"/>
        </a:p>
      </dgm:t>
    </dgm:pt>
    <dgm:pt modelId="{579E255B-2345-41A4-8350-2EF941E646F9}" type="sibTrans" cxnId="{A58ED4B7-1A9A-4DE3-B973-6BB13B5F8851}">
      <dgm:prSet/>
      <dgm:spPr/>
      <dgm:t>
        <a:bodyPr/>
        <a:lstStyle/>
        <a:p>
          <a:endParaRPr lang="ru-RU" sz="2000"/>
        </a:p>
      </dgm:t>
    </dgm:pt>
    <dgm:pt modelId="{710987A9-4B90-43CD-8A5C-CA935E1C9E31}" type="pres">
      <dgm:prSet presAssocID="{3ACFA814-9FEE-4E1A-A068-BB1B52E61BC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F7174E-9BCE-421F-AA55-A98E48ADF624}" type="pres">
      <dgm:prSet presAssocID="{9ECBC91B-4173-4D39-BE74-6F03678F1A58}" presName="node" presStyleLbl="node1" presStyleIdx="0" presStyleCnt="6" custScaleX="127646" custScaleY="35588" custLinFactNeighborX="-69" custLinFactNeighborY="-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2FBC5-E0CE-4DF8-BAD1-C726DB0DDD12}" type="pres">
      <dgm:prSet presAssocID="{3F1117B7-A5D4-424D-A1B0-B3F86F3F852F}" presName="sibTrans" presStyleCnt="0"/>
      <dgm:spPr/>
    </dgm:pt>
    <dgm:pt modelId="{C730E092-4607-462C-A3D1-21C031A908D3}" type="pres">
      <dgm:prSet presAssocID="{CA081D58-00F8-48CC-8825-CA26743D2FDE}" presName="node" presStyleLbl="node1" presStyleIdx="1" presStyleCnt="6" custScaleX="113196" custScaleY="36849" custLinFactNeighborX="25249" custLinFactNeighborY="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81F95-7282-48D6-80FD-E6AD5CC773E8}" type="pres">
      <dgm:prSet presAssocID="{1F01581F-D1DA-4864-B9EF-39F5F46CA141}" presName="sibTrans" presStyleCnt="0"/>
      <dgm:spPr/>
    </dgm:pt>
    <dgm:pt modelId="{DA127EF3-14A8-4E9F-AADF-3AB821BD433A}" type="pres">
      <dgm:prSet presAssocID="{2F30E457-E0E4-4481-9B82-99E6E093D888}" presName="node" presStyleLbl="node1" presStyleIdx="2" presStyleCnt="6" custScaleX="125884" custLinFactNeighborX="-2973" custLinFactNeighborY="-12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BF005C-05C0-44AD-93EF-EAF9717A6854}" type="pres">
      <dgm:prSet presAssocID="{CF7190DC-86C2-4424-9120-1A1DEFE0E78E}" presName="sibTrans" presStyleCnt="0"/>
      <dgm:spPr/>
    </dgm:pt>
    <dgm:pt modelId="{9887AC5A-C572-4A0F-B756-1C749C8A3C62}" type="pres">
      <dgm:prSet presAssocID="{50D0B9CA-3C58-4D50-9A3B-6AE3E8A424E9}" presName="node" presStyleLbl="node1" presStyleIdx="3" presStyleCnt="6" custScaleX="109150" custLinFactNeighborX="598" custLinFactNeighborY="-10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62593-10B1-4CEB-99B5-8A7665ACE9D7}" type="pres">
      <dgm:prSet presAssocID="{54DC0F2B-7443-4B74-8E54-938301A6D9EF}" presName="sibTrans" presStyleCnt="0"/>
      <dgm:spPr/>
    </dgm:pt>
    <dgm:pt modelId="{8F888BE0-CFD1-4310-80E2-F734160BB9C0}" type="pres">
      <dgm:prSet presAssocID="{F4CBD042-E32B-4CC1-AE95-1F44BD001346}" presName="node" presStyleLbl="node1" presStyleIdx="4" presStyleCnt="6" custScaleX="119454" custScaleY="69362" custLinFactNeighborX="-1106" custLinFactNeighborY="-19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EA750-AD1E-40E9-A22C-749593CC3621}" type="pres">
      <dgm:prSet presAssocID="{8DE55432-F552-4771-85A2-2C470EACF3BA}" presName="sibTrans" presStyleCnt="0"/>
      <dgm:spPr/>
    </dgm:pt>
    <dgm:pt modelId="{07FBC365-7E4A-4687-87EF-1DD2853625D7}" type="pres">
      <dgm:prSet presAssocID="{4CB02E9A-C8EF-44C0-A1DD-F5DF3C26FFAC}" presName="node" presStyleLbl="node1" presStyleIdx="5" presStyleCnt="6" custScaleX="111473" custScaleY="72494" custLinFactNeighborX="7217" custLinFactNeighborY="-17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279260-2626-4463-832D-245D8B1D9919}" type="presOf" srcId="{3ACFA814-9FEE-4E1A-A068-BB1B52E61BCF}" destId="{710987A9-4B90-43CD-8A5C-CA935E1C9E31}" srcOrd="0" destOrd="0" presId="urn:microsoft.com/office/officeart/2005/8/layout/default"/>
    <dgm:cxn modelId="{CC56A906-7902-46AB-A30E-A997DB195D20}" srcId="{3ACFA814-9FEE-4E1A-A068-BB1B52E61BCF}" destId="{9ECBC91B-4173-4D39-BE74-6F03678F1A58}" srcOrd="0" destOrd="0" parTransId="{0154103F-5620-4401-BDBB-FA5E16804103}" sibTransId="{3F1117B7-A5D4-424D-A1B0-B3F86F3F852F}"/>
    <dgm:cxn modelId="{7BEEE83D-7E83-4CF0-A515-1134C4A93D2D}" type="presOf" srcId="{9ECBC91B-4173-4D39-BE74-6F03678F1A58}" destId="{F8F7174E-9BCE-421F-AA55-A98E48ADF624}" srcOrd="0" destOrd="0" presId="urn:microsoft.com/office/officeart/2005/8/layout/default"/>
    <dgm:cxn modelId="{2CE7011E-2A9E-41F7-AA89-486C8758BC35}" type="presOf" srcId="{4CB02E9A-C8EF-44C0-A1DD-F5DF3C26FFAC}" destId="{07FBC365-7E4A-4687-87EF-1DD2853625D7}" srcOrd="0" destOrd="0" presId="urn:microsoft.com/office/officeart/2005/8/layout/default"/>
    <dgm:cxn modelId="{CAE8F132-6F05-4202-8019-5604AE1308F9}" type="presOf" srcId="{2F30E457-E0E4-4481-9B82-99E6E093D888}" destId="{DA127EF3-14A8-4E9F-AADF-3AB821BD433A}" srcOrd="0" destOrd="0" presId="urn:microsoft.com/office/officeart/2005/8/layout/default"/>
    <dgm:cxn modelId="{4B653F2C-699D-4476-958A-DE6C05105B76}" srcId="{3ACFA814-9FEE-4E1A-A068-BB1B52E61BCF}" destId="{CA081D58-00F8-48CC-8825-CA26743D2FDE}" srcOrd="1" destOrd="0" parTransId="{489E8436-CF43-452C-909C-F2C794959EA1}" sibTransId="{1F01581F-D1DA-4864-B9EF-39F5F46CA141}"/>
    <dgm:cxn modelId="{DB150963-FD6D-44F7-971C-3AE7872FCB82}" srcId="{3ACFA814-9FEE-4E1A-A068-BB1B52E61BCF}" destId="{2F30E457-E0E4-4481-9B82-99E6E093D888}" srcOrd="2" destOrd="0" parTransId="{9D28903D-B5AA-46C8-9C63-C7C51B980F28}" sibTransId="{CF7190DC-86C2-4424-9120-1A1DEFE0E78E}"/>
    <dgm:cxn modelId="{8252524F-038D-475B-A72B-0A896FD94C40}" srcId="{3ACFA814-9FEE-4E1A-A068-BB1B52E61BCF}" destId="{F4CBD042-E32B-4CC1-AE95-1F44BD001346}" srcOrd="4" destOrd="0" parTransId="{62F10BC2-3EDD-42E6-A7FE-FCC48F51DA44}" sibTransId="{8DE55432-F552-4771-85A2-2C470EACF3BA}"/>
    <dgm:cxn modelId="{A58ED4B7-1A9A-4DE3-B973-6BB13B5F8851}" srcId="{3ACFA814-9FEE-4E1A-A068-BB1B52E61BCF}" destId="{4CB02E9A-C8EF-44C0-A1DD-F5DF3C26FFAC}" srcOrd="5" destOrd="0" parTransId="{EF69ACA5-A767-4482-BA95-8624D46368BD}" sibTransId="{579E255B-2345-41A4-8350-2EF941E646F9}"/>
    <dgm:cxn modelId="{9068641A-03D1-4BF3-AA02-00F431E01F16}" srcId="{3ACFA814-9FEE-4E1A-A068-BB1B52E61BCF}" destId="{50D0B9CA-3C58-4D50-9A3B-6AE3E8A424E9}" srcOrd="3" destOrd="0" parTransId="{0DFDE057-74DA-4662-AA51-BFB4D7AFF0F7}" sibTransId="{54DC0F2B-7443-4B74-8E54-938301A6D9EF}"/>
    <dgm:cxn modelId="{BE1BCD81-9C64-4D8F-86BD-C8F3E4467E7B}" type="presOf" srcId="{CA081D58-00F8-48CC-8825-CA26743D2FDE}" destId="{C730E092-4607-462C-A3D1-21C031A908D3}" srcOrd="0" destOrd="0" presId="urn:microsoft.com/office/officeart/2005/8/layout/default"/>
    <dgm:cxn modelId="{B2D622F9-F3C9-43B5-A976-8A82DC084247}" type="presOf" srcId="{50D0B9CA-3C58-4D50-9A3B-6AE3E8A424E9}" destId="{9887AC5A-C572-4A0F-B756-1C749C8A3C62}" srcOrd="0" destOrd="0" presId="urn:microsoft.com/office/officeart/2005/8/layout/default"/>
    <dgm:cxn modelId="{98913FAE-A6E5-456F-8667-3BBC1BBAE615}" type="presOf" srcId="{F4CBD042-E32B-4CC1-AE95-1F44BD001346}" destId="{8F888BE0-CFD1-4310-80E2-F734160BB9C0}" srcOrd="0" destOrd="0" presId="urn:microsoft.com/office/officeart/2005/8/layout/default"/>
    <dgm:cxn modelId="{BF881CBF-B05E-41E7-9989-A47B706F0466}" type="presParOf" srcId="{710987A9-4B90-43CD-8A5C-CA935E1C9E31}" destId="{F8F7174E-9BCE-421F-AA55-A98E48ADF624}" srcOrd="0" destOrd="0" presId="urn:microsoft.com/office/officeart/2005/8/layout/default"/>
    <dgm:cxn modelId="{9DB5362F-C991-4165-9DEE-5AACA73B3891}" type="presParOf" srcId="{710987A9-4B90-43CD-8A5C-CA935E1C9E31}" destId="{E102FBC5-E0CE-4DF8-BAD1-C726DB0DDD12}" srcOrd="1" destOrd="0" presId="urn:microsoft.com/office/officeart/2005/8/layout/default"/>
    <dgm:cxn modelId="{B7D5CBA3-718A-45A5-8C16-A6F17C418C54}" type="presParOf" srcId="{710987A9-4B90-43CD-8A5C-CA935E1C9E31}" destId="{C730E092-4607-462C-A3D1-21C031A908D3}" srcOrd="2" destOrd="0" presId="urn:microsoft.com/office/officeart/2005/8/layout/default"/>
    <dgm:cxn modelId="{662B20B6-E3AA-4360-B488-3ECCCAC723E2}" type="presParOf" srcId="{710987A9-4B90-43CD-8A5C-CA935E1C9E31}" destId="{BBA81F95-7282-48D6-80FD-E6AD5CC773E8}" srcOrd="3" destOrd="0" presId="urn:microsoft.com/office/officeart/2005/8/layout/default"/>
    <dgm:cxn modelId="{A285294F-E954-43E6-8940-3F68065901AE}" type="presParOf" srcId="{710987A9-4B90-43CD-8A5C-CA935E1C9E31}" destId="{DA127EF3-14A8-4E9F-AADF-3AB821BD433A}" srcOrd="4" destOrd="0" presId="urn:microsoft.com/office/officeart/2005/8/layout/default"/>
    <dgm:cxn modelId="{2124D955-0B89-4072-B49A-9AACF09CB122}" type="presParOf" srcId="{710987A9-4B90-43CD-8A5C-CA935E1C9E31}" destId="{5EBF005C-05C0-44AD-93EF-EAF9717A6854}" srcOrd="5" destOrd="0" presId="urn:microsoft.com/office/officeart/2005/8/layout/default"/>
    <dgm:cxn modelId="{FCCC370B-773A-4D45-9997-F98B8C586185}" type="presParOf" srcId="{710987A9-4B90-43CD-8A5C-CA935E1C9E31}" destId="{9887AC5A-C572-4A0F-B756-1C749C8A3C62}" srcOrd="6" destOrd="0" presId="urn:microsoft.com/office/officeart/2005/8/layout/default"/>
    <dgm:cxn modelId="{65F81DD1-3E74-41DE-81E0-FC76718F2A26}" type="presParOf" srcId="{710987A9-4B90-43CD-8A5C-CA935E1C9E31}" destId="{DCA62593-10B1-4CEB-99B5-8A7665ACE9D7}" srcOrd="7" destOrd="0" presId="urn:microsoft.com/office/officeart/2005/8/layout/default"/>
    <dgm:cxn modelId="{F2762AD6-8B26-4CDF-9497-A1A931464F5C}" type="presParOf" srcId="{710987A9-4B90-43CD-8A5C-CA935E1C9E31}" destId="{8F888BE0-CFD1-4310-80E2-F734160BB9C0}" srcOrd="8" destOrd="0" presId="urn:microsoft.com/office/officeart/2005/8/layout/default"/>
    <dgm:cxn modelId="{A2E5953E-1210-4688-B9BB-16D15E0C48CF}" type="presParOf" srcId="{710987A9-4B90-43CD-8A5C-CA935E1C9E31}" destId="{861EA750-AD1E-40E9-A22C-749593CC3621}" srcOrd="9" destOrd="0" presId="urn:microsoft.com/office/officeart/2005/8/layout/default"/>
    <dgm:cxn modelId="{E0E243FC-5EE2-4AEB-BCAA-088A174E3625}" type="presParOf" srcId="{710987A9-4B90-43CD-8A5C-CA935E1C9E31}" destId="{07FBC365-7E4A-4687-87EF-1DD2853625D7}" srcOrd="1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Рабочий стол\угадай\Зелёный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6507163"/>
            <a:ext cx="16430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3135354"/>
            <a:ext cx="4781044" cy="2651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14290"/>
            <a:ext cx="6072229" cy="923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B576F0-BE22-44D1-92E2-1C4B62DF3612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1194D0-D74B-476F-A007-1200D4E50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3214688" y="3135313"/>
            <a:ext cx="4781550" cy="2651125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Искусство задавать вопросы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654032"/>
          </a:xfrm>
        </p:spPr>
        <p:txBody>
          <a:bodyPr/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Использование вопросов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571480"/>
            <a:ext cx="864396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Вопросы могут использоваться и для проверки понимания </a:t>
            </a:r>
            <a:r>
              <a:rPr lang="ru-RU" sz="2400" b="1" dirty="0" smtClean="0"/>
              <a:t>учащихся</a:t>
            </a:r>
            <a:r>
              <a:rPr lang="ru-RU" sz="2400" b="1" dirty="0" smtClean="0"/>
              <a:t>.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571612"/>
            <a:ext cx="835824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Вопросы также используются для того, чтобы «</a:t>
            </a:r>
            <a:r>
              <a:rPr lang="ru-RU" sz="2400" b="1" dirty="0" smtClean="0"/>
              <a:t>разбудить невнимательного </a:t>
            </a:r>
            <a:r>
              <a:rPr lang="ru-RU" sz="2400" b="1" dirty="0" smtClean="0"/>
              <a:t>ученика. 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571744"/>
            <a:ext cx="8072494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57188"/>
            <a:r>
              <a:rPr lang="ru-RU" sz="2400" b="1" dirty="0" smtClean="0"/>
              <a:t>В</a:t>
            </a:r>
            <a:r>
              <a:rPr lang="ru-RU" sz="2400" b="1" dirty="0" smtClean="0"/>
              <a:t>ажная </a:t>
            </a:r>
            <a:r>
              <a:rPr lang="ru-RU" sz="2400" b="1" dirty="0" smtClean="0"/>
              <a:t>сфера использования вопросов — диагностика </a:t>
            </a:r>
            <a:r>
              <a:rPr lang="ru-RU" sz="2400" b="1" dirty="0" smtClean="0"/>
              <a:t>трудностей </a:t>
            </a:r>
            <a:r>
              <a:rPr lang="ru-RU" sz="2400" b="1" dirty="0" smtClean="0"/>
              <a:t>учащихся. </a:t>
            </a:r>
            <a:endParaRPr lang="ru-RU" sz="2400" b="1" dirty="0" smtClean="0"/>
          </a:p>
          <a:p>
            <a:pPr indent="357188"/>
            <a:r>
              <a:rPr lang="ru-RU" sz="2400" b="1" dirty="0" smtClean="0"/>
              <a:t>Вопросы являются единственным </a:t>
            </a:r>
            <a:r>
              <a:rPr lang="ru-RU" sz="2400" b="1" dirty="0" smtClean="0"/>
              <a:t>инструментом, помогающим </a:t>
            </a:r>
            <a:r>
              <a:rPr lang="ru-RU" sz="2400" b="1" dirty="0" smtClean="0"/>
              <a:t>определить</a:t>
            </a:r>
            <a:r>
              <a:rPr lang="ru-RU" sz="2400" b="1" dirty="0" smtClean="0"/>
              <a:t> непонимание чего-либо или найти пробел в знаниях, которые </a:t>
            </a:r>
            <a:r>
              <a:rPr lang="ru-RU" sz="2400" b="1" dirty="0" smtClean="0"/>
              <a:t>вызвали </a:t>
            </a:r>
            <a:r>
              <a:rPr lang="ru-RU" sz="2400" b="1" dirty="0" smtClean="0"/>
              <a:t>затруднение.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4643446"/>
            <a:ext cx="7643866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Вопросы </a:t>
            </a:r>
            <a:r>
              <a:rPr lang="ru-RU" sz="2400" b="1" dirty="0" smtClean="0"/>
              <a:t>должны быть </a:t>
            </a:r>
            <a:r>
              <a:rPr lang="ru-RU" sz="2400" b="1" dirty="0" smtClean="0"/>
              <a:t>ясными</a:t>
            </a:r>
            <a:r>
              <a:rPr lang="ru-RU" sz="2400" b="1" dirty="0" smtClean="0"/>
              <a:t>, целенаправленными, краткими, сформулированными </a:t>
            </a:r>
            <a:r>
              <a:rPr lang="ru-RU" sz="2400" b="1" dirty="0" smtClean="0"/>
              <a:t>естественным </a:t>
            </a:r>
            <a:r>
              <a:rPr lang="ru-RU" sz="2400" b="1" dirty="0" smtClean="0"/>
              <a:t>и простым языком. Они должны наводить на размышления и быть широко адресованными.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6286520"/>
            <a:ext cx="6286512" cy="461665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Н</a:t>
            </a:r>
            <a:r>
              <a:rPr lang="ru-RU" sz="2400" b="1" dirty="0" smtClean="0"/>
              <a:t>е </a:t>
            </a:r>
            <a:r>
              <a:rPr lang="ru-RU" sz="2400" b="1" dirty="0" smtClean="0"/>
              <a:t>задавайте слишком тяжёлые вопросы!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1504"/>
          </a:xfrm>
        </p:spPr>
        <p:txBody>
          <a:bodyPr/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Резюме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642918"/>
            <a:ext cx="8572560" cy="563231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6575" algn="just"/>
            <a:r>
              <a:rPr lang="ru-RU" sz="2000" b="1" dirty="0" smtClean="0"/>
              <a:t>Вопросы имеют первостепенную важность. Невозможно формировать глубокое понимание материала и другие высшие </a:t>
            </a:r>
            <a:r>
              <a:rPr lang="ru-RU" sz="2000" b="1" dirty="0" smtClean="0"/>
              <a:t>мыслительные </a:t>
            </a:r>
            <a:r>
              <a:rPr lang="ru-RU" sz="2000" b="1" dirty="0" smtClean="0"/>
              <a:t>умения без использования вопросов. Они учат людей мыслить самостоятельно и обеспечивают качественное, переносимое в </a:t>
            </a:r>
            <a:r>
              <a:rPr lang="ru-RU" sz="2000" b="1" dirty="0" smtClean="0"/>
              <a:t>другие </a:t>
            </a:r>
            <a:r>
              <a:rPr lang="ru-RU" sz="2000" b="1" dirty="0" smtClean="0"/>
              <a:t>сферы обучение.</a:t>
            </a:r>
          </a:p>
          <a:p>
            <a:pPr indent="536575" algn="just"/>
            <a:endParaRPr lang="ru-RU" sz="2000" b="1" dirty="0" smtClean="0"/>
          </a:p>
          <a:p>
            <a:pPr indent="536575" algn="just"/>
            <a:r>
              <a:rPr lang="ru-RU" sz="2000" b="1" dirty="0" smtClean="0"/>
              <a:t>Вопросы </a:t>
            </a:r>
            <a:r>
              <a:rPr lang="ru-RU" sz="2000" b="1" dirty="0" smtClean="0"/>
              <a:t>способствуют применению изучаемых понятий и </a:t>
            </a:r>
            <a:r>
              <a:rPr lang="ru-RU" sz="2000" b="1" dirty="0" smtClean="0"/>
              <a:t>подходов </a:t>
            </a:r>
            <a:r>
              <a:rPr lang="ru-RU" sz="2000" b="1" dirty="0" smtClean="0"/>
              <a:t>и дают учителю возможность быстро проверить и исправить правильность этого применения учащимися. Они дают учителю сведения о</a:t>
            </a:r>
            <a:r>
              <a:rPr lang="ru-RU" sz="2000" b="1" dirty="0" smtClean="0"/>
              <a:t> </a:t>
            </a:r>
            <a:r>
              <a:rPr lang="ru-RU" sz="2000" b="1" dirty="0" smtClean="0"/>
              <a:t>процессе учения и помогают убедиться, что учащиеся «не </a:t>
            </a:r>
            <a:r>
              <a:rPr lang="ru-RU" sz="2000" b="1" dirty="0" smtClean="0"/>
              <a:t>заблудились </a:t>
            </a:r>
            <a:r>
              <a:rPr lang="ru-RU" sz="2000" b="1" dirty="0" smtClean="0"/>
              <a:t>в материале».</a:t>
            </a:r>
          </a:p>
          <a:p>
            <a:pPr indent="536575" algn="just"/>
            <a:endParaRPr lang="ru-RU" sz="2000" b="1" dirty="0" smtClean="0"/>
          </a:p>
          <a:p>
            <a:pPr indent="536575" algn="just"/>
            <a:r>
              <a:rPr lang="ru-RU" sz="2000" b="1" dirty="0" smtClean="0"/>
              <a:t>Для </a:t>
            </a:r>
            <a:r>
              <a:rPr lang="ru-RU" sz="2000" b="1" dirty="0" smtClean="0"/>
              <a:t>учащихся беседа с вопросами более интересна, поскольку </a:t>
            </a:r>
            <a:r>
              <a:rPr lang="ru-RU" sz="2000" b="1" dirty="0" smtClean="0"/>
              <a:t>правильные </a:t>
            </a:r>
            <a:r>
              <a:rPr lang="ru-RU" sz="2000" b="1" dirty="0" smtClean="0"/>
              <a:t>ответы дают им чувство уверенности и успеха. Даже </a:t>
            </a:r>
            <a:r>
              <a:rPr lang="ru-RU" sz="2000" b="1" dirty="0" smtClean="0"/>
              <a:t>ученики</a:t>
            </a:r>
            <a:r>
              <a:rPr lang="ru-RU" sz="2000" b="1" dirty="0" smtClean="0"/>
              <a:t>, которых не вызвали ответить на вопрос, развивают в себе чувство уверенности, если убеждаются, что их вариант ответа оказался </a:t>
            </a:r>
            <a:r>
              <a:rPr lang="ru-RU" sz="2000" b="1" dirty="0" smtClean="0"/>
              <a:t>правильным</a:t>
            </a:r>
            <a:r>
              <a:rPr lang="ru-RU" sz="2000" b="1" dirty="0" smtClean="0"/>
              <a:t>. Эта уверенность, подкрепляемая поддержкой и похвалой учителя, питает мотивацию учеников.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857256"/>
          </a:xfrm>
        </p:spPr>
        <p:txBody>
          <a:bodyPr/>
          <a:lstStyle/>
          <a:p>
            <a:pPr algn="just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Проверьте себя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«десять заповедей» хорошего использования вопросов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948690"/>
            <a:ext cx="8429684" cy="53245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2000" b="1" dirty="0" smtClean="0"/>
              <a:t>Задаете ли вы вопросы, на которые ученики могут успешно </a:t>
            </a:r>
            <a:r>
              <a:rPr lang="ru-RU" sz="2000" b="1" dirty="0" smtClean="0"/>
              <a:t>ответить</a:t>
            </a:r>
            <a:r>
              <a:rPr lang="ru-RU" sz="2000" b="1" dirty="0" smtClean="0"/>
              <a:t>?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000" b="1" dirty="0" smtClean="0"/>
              <a:t>Даете ли вы достаточно времени на обдумывание, используя, например, работу в парах?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000" b="1" dirty="0" smtClean="0"/>
              <a:t>Используете ли вы язык тела (контакты глазами, улыбки, </a:t>
            </a:r>
            <a:r>
              <a:rPr lang="ru-RU" sz="2000" b="1" dirty="0" smtClean="0"/>
              <a:t>движение </a:t>
            </a:r>
            <a:r>
              <a:rPr lang="ru-RU" sz="2000" b="1" dirty="0" smtClean="0"/>
              <a:t>бровей, кивки головой), чтобы пригласить учащихся отвечать на вопросы?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000" b="1" dirty="0" smtClean="0"/>
              <a:t>Всегда ли вы отмечаете, хвалите правильные ответы?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000" b="1" dirty="0" smtClean="0"/>
              <a:t>Вы не посмеиваетесь над учениками в случае неправильного ответа?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000" b="1" dirty="0" smtClean="0"/>
              <a:t>Если ответа на ваш вопрос не следует, можете ли вы </a:t>
            </a:r>
            <a:r>
              <a:rPr lang="ru-RU" sz="2000" b="1" dirty="0" smtClean="0"/>
              <a:t>сформулировать </a:t>
            </a:r>
            <a:r>
              <a:rPr lang="ru-RU" sz="2000" b="1" dirty="0" smtClean="0"/>
              <a:t>его проще, чтобы получить искомый ответ?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000" b="1" dirty="0" smtClean="0"/>
              <a:t>Формулируете ли вы вопросы просто и коротко, используя доступ­ный язык?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b="1" dirty="0" smtClean="0"/>
              <a:t> </a:t>
            </a:r>
            <a:r>
              <a:rPr lang="ru-RU" sz="2000" b="1" dirty="0" smtClean="0"/>
              <a:t>Избегаете ли вы использования исключительно </a:t>
            </a:r>
            <a:r>
              <a:rPr lang="ru-RU" sz="2000" b="1" dirty="0" err="1" smtClean="0"/>
              <a:t>фактологических</a:t>
            </a:r>
            <a:r>
              <a:rPr lang="ru-RU" sz="2000" b="1" dirty="0" smtClean="0"/>
              <a:t> вопросов</a:t>
            </a:r>
            <a:r>
              <a:rPr lang="ru-RU" sz="2000" b="1" dirty="0" smtClean="0"/>
              <a:t>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b="1" dirty="0" smtClean="0"/>
              <a:t>Хорошо </a:t>
            </a:r>
            <a:r>
              <a:rPr lang="ru-RU" sz="2000" b="1" dirty="0" smtClean="0"/>
              <a:t>ли вы распределяете свои вопросы по классу?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b="1" dirty="0" smtClean="0"/>
              <a:t> </a:t>
            </a:r>
            <a:r>
              <a:rPr lang="ru-RU" sz="2000" b="1" dirty="0" smtClean="0"/>
              <a:t>Способны ли вы задавать вопросы, скажем, два раза в минуту в ходе своего объяснения</a:t>
            </a:r>
            <a:r>
              <a:rPr lang="ru-RU" sz="2000" b="1" dirty="0" smtClean="0"/>
              <a:t>?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Преимущества использования вопросов</a:t>
            </a:r>
          </a:p>
        </p:txBody>
      </p:sp>
      <p:sp>
        <p:nvSpPr>
          <p:cNvPr id="3" name="Овал 2"/>
          <p:cNvSpPr/>
          <p:nvPr/>
        </p:nvSpPr>
        <p:spPr>
          <a:xfrm>
            <a:off x="1142976" y="1571612"/>
            <a:ext cx="6215106" cy="3857652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Вопросы наиболее сильный инструмент </a:t>
            </a:r>
            <a:r>
              <a:rPr lang="ru-RU" sz="4000" b="1" dirty="0"/>
              <a:t>учителя. </a:t>
            </a:r>
            <a:endParaRPr lang="ru-RU" sz="4000" b="1" dirty="0" smtClean="0"/>
          </a:p>
          <a:p>
            <a:pPr algn="ctr"/>
            <a:r>
              <a:rPr lang="ru-RU" sz="4000" b="1" dirty="0" smtClean="0"/>
              <a:t>Почему </a:t>
            </a:r>
            <a:r>
              <a:rPr lang="ru-RU" sz="4000" b="1" dirty="0"/>
              <a:t>же?</a:t>
            </a:r>
          </a:p>
        </p:txBody>
      </p:sp>
      <p:pic>
        <p:nvPicPr>
          <p:cNvPr id="13313" name="Picture 1" descr="D:\Мои рисунки\шаблоны\Буквы и цифры\Другие\slovar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715016"/>
            <a:ext cx="685800" cy="685800"/>
          </a:xfrm>
          <a:prstGeom prst="rect">
            <a:avLst/>
          </a:prstGeom>
          <a:noFill/>
        </p:spPr>
      </p:pic>
      <p:pic>
        <p:nvPicPr>
          <p:cNvPr id="13314" name="Picture 2" descr="D:\Мои рисунки\шаблоны\Буквы и цифры\Другие\slovar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5715016"/>
            <a:ext cx="685800" cy="685800"/>
          </a:xfrm>
          <a:prstGeom prst="rect">
            <a:avLst/>
          </a:prstGeom>
          <a:noFill/>
        </p:spPr>
      </p:pic>
      <p:pic>
        <p:nvPicPr>
          <p:cNvPr id="13315" name="Picture 3" descr="D:\Мои рисунки\шаблоны\Буквы и цифры\Другие\slovar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5643578"/>
            <a:ext cx="952500" cy="74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нутый угол 2"/>
          <p:cNvSpPr/>
          <p:nvPr/>
        </p:nvSpPr>
        <p:spPr>
          <a:xfrm>
            <a:off x="214282" y="1285860"/>
            <a:ext cx="4214842" cy="5429288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268288"/>
            <a:endParaRPr lang="ru-RU" sz="1400" dirty="0" smtClean="0"/>
          </a:p>
          <a:p>
            <a:pPr indent="268288"/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5" name="Загнутый угол 4"/>
          <p:cNvSpPr/>
          <p:nvPr/>
        </p:nvSpPr>
        <p:spPr>
          <a:xfrm>
            <a:off x="4572000" y="1214422"/>
            <a:ext cx="4572000" cy="5500726"/>
          </a:xfrm>
          <a:prstGeom prst="foldedCorne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142852"/>
            <a:ext cx="4143404" cy="9858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i="1" dirty="0"/>
              <a:t>Первый педагог использует </a:t>
            </a:r>
            <a:r>
              <a:rPr lang="ru-RU" sz="2400" b="1" i="1" dirty="0"/>
              <a:t>метод рассказа.</a:t>
            </a:r>
            <a:endParaRPr lang="ru-RU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142852"/>
            <a:ext cx="4357718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i="1" dirty="0"/>
              <a:t>Второй педагог использует </a:t>
            </a:r>
            <a:r>
              <a:rPr lang="ru-RU" sz="2400" b="1" i="1" dirty="0"/>
              <a:t>беседу с вопросами.</a:t>
            </a:r>
            <a:endParaRPr lang="ru-RU" sz="2400" b="1" dirty="0"/>
          </a:p>
        </p:txBody>
      </p:sp>
      <p:pic>
        <p:nvPicPr>
          <p:cNvPr id="9" name="Picture 4" descr="D:\Мои рисунки\шаблоны\школа\ucos09m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357694"/>
            <a:ext cx="2219681" cy="2357454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4643438" y="1357298"/>
            <a:ext cx="4500562" cy="1285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Беседа с вопросами имеет огромное преимущество, поскольку вынесенные из нее знания могут быть перенесены на новый материал. </a:t>
            </a:r>
            <a:endParaRPr lang="ru-RU" sz="2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0" y="2786058"/>
            <a:ext cx="4572000" cy="10715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 smtClean="0"/>
              <a:t>Акцент в беседе с вопросами ставится не просто на знании, а на понимании.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282" y="1428736"/>
            <a:ext cx="4214810" cy="30003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 smtClean="0"/>
              <a:t>На </a:t>
            </a:r>
            <a:r>
              <a:rPr lang="ru-RU" sz="2400" b="1" dirty="0" smtClean="0"/>
              <a:t>уроке, где доминировал рассказ, учащимся просто сообщалось то, что нужно знать. Они не мотивировались на понимание материала и, следовательно, плохо запомнят его.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43438" y="4000504"/>
            <a:ext cx="4357718" cy="250033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Вопросы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мотивируют не только потому, что делают работу более интересной, еще и потому, что ученики сразу же вознаграждаются за попытку ответить на вопрос и получают признание своей успешности в учебе.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14282" y="714356"/>
          <a:ext cx="878687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14380"/>
          </a:xfrm>
        </p:spPr>
        <p:txBody>
          <a:bodyPr/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Техника задавания вопросов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Как лучше использовать вопросы?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85818"/>
          </a:xfrm>
        </p:spPr>
        <p:txBody>
          <a:bodyPr/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Распределение вопросов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142984"/>
          <a:ext cx="8358246" cy="5349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642942"/>
          </a:xfrm>
        </p:spPr>
        <p:txBody>
          <a:bodyPr/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в парах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071547"/>
            <a:ext cx="86439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>
              <a:buAutoNum type="arabicPeriod"/>
            </a:pPr>
            <a:r>
              <a:rPr lang="ru-RU" sz="3600" b="1" dirty="0" smtClean="0"/>
              <a:t>Задайте вопрос.</a:t>
            </a:r>
          </a:p>
          <a:p>
            <a:pPr indent="357188" algn="just">
              <a:buAutoNum type="arabicPeriod"/>
            </a:pPr>
            <a:r>
              <a:rPr lang="ru-RU" sz="3600" b="1" dirty="0" smtClean="0"/>
              <a:t>Запишите </a:t>
            </a:r>
            <a:r>
              <a:rPr lang="ru-RU" sz="3600" b="1" dirty="0" smtClean="0"/>
              <a:t>его на </a:t>
            </a:r>
            <a:r>
              <a:rPr lang="ru-RU" sz="3600" b="1" dirty="0" smtClean="0"/>
              <a:t>доске. </a:t>
            </a:r>
          </a:p>
          <a:p>
            <a:pPr indent="357188" algn="just">
              <a:buAutoNum type="arabicPeriod"/>
            </a:pPr>
            <a:r>
              <a:rPr lang="ru-RU" sz="3600" b="1" dirty="0" smtClean="0"/>
              <a:t>П</a:t>
            </a:r>
            <a:r>
              <a:rPr lang="ru-RU" sz="3600" b="1" dirty="0" smtClean="0"/>
              <a:t>опросите </a:t>
            </a:r>
            <a:r>
              <a:rPr lang="ru-RU" sz="3600" b="1" dirty="0" smtClean="0"/>
              <a:t>класс обсудить ответы в парах, предоставив ограниченное время—буквально минуту или чуть более того. </a:t>
            </a:r>
          </a:p>
          <a:p>
            <a:endParaRPr lang="ru-RU" sz="3600" dirty="0"/>
          </a:p>
        </p:txBody>
      </p:sp>
      <p:pic>
        <p:nvPicPr>
          <p:cNvPr id="8193" name="Picture 1" descr="D:\Мои рисунки\шаблоны\дети\baby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214818"/>
            <a:ext cx="2143140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011222"/>
          </a:xfrm>
        </p:spPr>
        <p:txBody>
          <a:bodyPr/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Разнообразие используемых вопросов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57298"/>
          <a:ext cx="91440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82594"/>
          </a:xfrm>
        </p:spPr>
        <p:txBody>
          <a:bodyPr/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Уровни сложности вопросов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928670"/>
            <a:ext cx="8572560" cy="2677656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Некоторые вопросы требуют от учеников просто знания </a:t>
            </a:r>
            <a:r>
              <a:rPr lang="ru-RU" sz="2800" b="1" dirty="0" smtClean="0"/>
              <a:t>фактов - </a:t>
            </a:r>
            <a:r>
              <a:rPr lang="ru-RU" sz="2800" b="1" dirty="0" err="1" smtClean="0"/>
              <a:t>фактологические</a:t>
            </a:r>
            <a:r>
              <a:rPr lang="ru-RU" sz="2800" b="1" dirty="0" smtClean="0"/>
              <a:t> вопросы. Такие </a:t>
            </a:r>
            <a:r>
              <a:rPr lang="ru-RU" sz="2800" b="1" dirty="0" smtClean="0"/>
              <a:t>вопросы </a:t>
            </a:r>
            <a:r>
              <a:rPr lang="ru-RU" sz="2800" b="1" dirty="0" smtClean="0"/>
              <a:t>полезны </a:t>
            </a:r>
            <a:r>
              <a:rPr lang="ru-RU" sz="2800" b="1" dirty="0" smtClean="0"/>
              <a:t>для обзора имеющихся знаний, запоминания, обращения внимания на наиболее важные темы и информирования учителя о том, что школьники помнят, а что забыли.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3857628"/>
            <a:ext cx="6643734" cy="2246769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Однако учение не сводится к запоминанию. Большая часть оценок дается за </a:t>
            </a:r>
            <a:r>
              <a:rPr lang="ru-RU" sz="2800" b="1" dirty="0" smtClean="0"/>
              <a:t>мышление на высоком уровне и умение применить изученные идеи и понятия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8" name="Picture 1" descr="D:\Мои рисунки\шаблоны\Люди\Info_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143512"/>
            <a:ext cx="1857388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2844" y="142852"/>
            <a:ext cx="5429256" cy="121444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/>
              <a:t>Факты обычно забываются, но мыслительные умения высокого уровня остаются.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14612" y="1428736"/>
            <a:ext cx="6072230" cy="22860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Мыслительные умения оказываются главным результатом многолетнего обучения в </a:t>
            </a:r>
            <a:r>
              <a:rPr lang="ru-RU" sz="2000" b="1" dirty="0" smtClean="0">
                <a:solidFill>
                  <a:schemeClr val="tx1"/>
                </a:solidFill>
              </a:rPr>
              <a:t>школе. </a:t>
            </a:r>
            <a:r>
              <a:rPr lang="ru-RU" sz="2000" b="1" dirty="0" smtClean="0">
                <a:solidFill>
                  <a:schemeClr val="tx1"/>
                </a:solidFill>
              </a:rPr>
              <a:t>Эти драгоценные умения нельзя развить без эффективного использования вопросов. Их использование делает прочнее </a:t>
            </a:r>
            <a:r>
              <a:rPr lang="ru-RU" sz="2000" b="1" dirty="0" smtClean="0">
                <a:solidFill>
                  <a:schemeClr val="tx1"/>
                </a:solidFill>
              </a:rPr>
              <a:t>понимание </a:t>
            </a:r>
            <a:r>
              <a:rPr lang="ru-RU" sz="2000" b="1" dirty="0" smtClean="0">
                <a:solidFill>
                  <a:schemeClr val="tx1"/>
                </a:solidFill>
              </a:rPr>
              <a:t>содержания обучения.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3786190"/>
            <a:ext cx="5072098" cy="114300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Образование – это то, что осталось, когда всё выученное </a:t>
            </a:r>
            <a:r>
              <a:rPr lang="ru-RU" sz="2400" b="1" dirty="0" smtClean="0"/>
              <a:t>забыто.</a:t>
            </a:r>
            <a:endParaRPr lang="ru-RU" sz="2400" b="1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86050" y="5000636"/>
            <a:ext cx="6215106" cy="17145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К сожалению, исследования показывают, что 70-80 процентов задаваемых учителями вопросов направлены </a:t>
            </a:r>
            <a:r>
              <a:rPr lang="ru-RU" sz="2000" b="1" dirty="0" smtClean="0">
                <a:solidFill>
                  <a:schemeClr val="tx1"/>
                </a:solidFill>
              </a:rPr>
              <a:t>на </a:t>
            </a:r>
            <a:r>
              <a:rPr lang="ru-RU" sz="2000" b="1" dirty="0" smtClean="0">
                <a:solidFill>
                  <a:schemeClr val="tx1"/>
                </a:solidFill>
              </a:rPr>
              <a:t>проверку </a:t>
            </a:r>
            <a:r>
              <a:rPr lang="ru-RU" sz="2000" b="1" dirty="0" err="1" smtClean="0">
                <a:solidFill>
                  <a:schemeClr val="tx1"/>
                </a:solidFill>
              </a:rPr>
              <a:t>фактологических</a:t>
            </a:r>
            <a:r>
              <a:rPr lang="ru-RU" sz="2000" b="1" dirty="0" smtClean="0">
                <a:solidFill>
                  <a:schemeClr val="tx1"/>
                </a:solidFill>
              </a:rPr>
              <a:t> знаний.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dirty="0" smtClean="0"/>
              <a:t> 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1" name="Picture 3" descr="D:\Мои рисунки\шаблоны\школа\doc1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139573"/>
            <a:ext cx="1500198" cy="1504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т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Дети</Template>
  <TotalTime>488</TotalTime>
  <Words>843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Дети</vt:lpstr>
      <vt:lpstr>Искусство задавать вопросы </vt:lpstr>
      <vt:lpstr>Преимущества использования вопросов</vt:lpstr>
      <vt:lpstr>Слайд 3</vt:lpstr>
      <vt:lpstr>Техника задавания вопросов</vt:lpstr>
      <vt:lpstr>Распределение вопросов</vt:lpstr>
      <vt:lpstr>Работа в парах</vt:lpstr>
      <vt:lpstr>Разнообразие используемых вопросов</vt:lpstr>
      <vt:lpstr>Уровни сложности вопросов</vt:lpstr>
      <vt:lpstr>Слайд 9</vt:lpstr>
      <vt:lpstr>Использование вопросов</vt:lpstr>
      <vt:lpstr>Резюме </vt:lpstr>
      <vt:lpstr>Проверьте себя: «десять заповедей» хорошего использования вопросов</vt:lpstr>
    </vt:vector>
  </TitlesOfParts>
  <Company>МОУ СОШ №9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Искусство задавать вопросы </dc:title>
  <dc:creator>Людмила</dc:creator>
  <cp:lastModifiedBy>Людмила</cp:lastModifiedBy>
  <cp:revision>52</cp:revision>
  <dcterms:created xsi:type="dcterms:W3CDTF">2014-12-22T09:44:23Z</dcterms:created>
  <dcterms:modified xsi:type="dcterms:W3CDTF">2014-12-23T08:58:26Z</dcterms:modified>
</cp:coreProperties>
</file>