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5" r:id="rId3"/>
    <p:sldId id="257" r:id="rId4"/>
    <p:sldId id="259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3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4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2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9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2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0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4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51360-83E5-41DB-84A5-9A19AE32C2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E7680-69C6-44F9-8F1A-9C31EB3023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1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24000"/>
            <a:ext cx="3672408" cy="217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059" y="1524000"/>
            <a:ext cx="36884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3861048"/>
            <a:ext cx="570547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38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507605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413995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34409"/>
            <a:ext cx="5977854" cy="363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404664"/>
            <a:ext cx="2322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24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620688"/>
            <a:ext cx="6347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тетради-учебнике.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988840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1).  </a:t>
            </a:r>
            <a:r>
              <a:rPr lang="ru-RU" sz="4000" dirty="0" smtClean="0">
                <a:solidFill>
                  <a:prstClr val="black"/>
                </a:solidFill>
              </a:rPr>
              <a:t>Стр. 7  </a:t>
            </a:r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6</a:t>
            </a:r>
            <a:r>
              <a:rPr lang="ru-RU" sz="4000" dirty="0" smtClean="0">
                <a:solidFill>
                  <a:prstClr val="black"/>
                </a:solidFill>
              </a:rPr>
              <a:t> .</a:t>
            </a:r>
          </a:p>
          <a:p>
            <a:endParaRPr lang="ru-RU" sz="4000" dirty="0" smtClean="0">
              <a:solidFill>
                <a:prstClr val="black"/>
              </a:solidFill>
            </a:endParaRPr>
          </a:p>
          <a:p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2).  </a:t>
            </a:r>
            <a:r>
              <a:rPr lang="ru-RU" sz="4000" dirty="0" smtClean="0">
                <a:solidFill>
                  <a:prstClr val="black"/>
                </a:solidFill>
              </a:rPr>
              <a:t>Стр. 12 </a:t>
            </a:r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3.</a:t>
            </a:r>
          </a:p>
          <a:p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ru-RU" sz="40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Творческое задание </a:t>
            </a:r>
          </a:p>
          <a:p>
            <a:r>
              <a:rPr lang="ru-RU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(кто </a:t>
            </a:r>
            <a: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справился быстро – составить и решить обратные задачи  )</a:t>
            </a:r>
          </a:p>
          <a:p>
            <a:endParaRPr lang="ru-RU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9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02" y="857232"/>
            <a:ext cx="8643998" cy="228601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Уравнением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0000FF"/>
                </a:solidFill>
              </a:rPr>
              <a:t>называется равенство, содержащее (</a:t>
            </a:r>
            <a:r>
              <a:rPr lang="ru-RU" sz="3200" b="1" dirty="0" smtClean="0">
                <a:solidFill>
                  <a:srgbClr val="FF0000"/>
                </a:solidFill>
              </a:rPr>
              <a:t>переменную) неизвестное число</a:t>
            </a:r>
            <a:r>
              <a:rPr lang="ru-RU" sz="3200" b="1" dirty="0" smtClean="0">
                <a:solidFill>
                  <a:srgbClr val="0000FF"/>
                </a:solidFill>
              </a:rPr>
              <a:t>, значение которого надо найти.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143248"/>
            <a:ext cx="8001056" cy="2714644"/>
          </a:xfrm>
        </p:spPr>
        <p:txBody>
          <a:bodyPr>
            <a:normAutofit/>
          </a:bodyPr>
          <a:lstStyle/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  Решить уравнение </a:t>
            </a:r>
            <a:r>
              <a:rPr lang="ru-RU" b="1" dirty="0" smtClean="0">
                <a:solidFill>
                  <a:srgbClr val="0000FF"/>
                </a:solidFill>
              </a:rPr>
              <a:t>– значит найти его </a:t>
            </a:r>
            <a:r>
              <a:rPr lang="ru-RU" b="1" dirty="0" smtClean="0">
                <a:solidFill>
                  <a:srgbClr val="FF0000"/>
                </a:solidFill>
              </a:rPr>
              <a:t>корень.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1" y="62068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Повторенье – мать ученья: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65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76672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Рефлексия: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 descr="рад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7" b="4857"/>
          <a:stretch>
            <a:fillRect/>
          </a:stretch>
        </p:blipFill>
        <p:spPr bwMode="auto">
          <a:xfrm>
            <a:off x="240741" y="1448350"/>
            <a:ext cx="1060450" cy="1296987"/>
          </a:xfrm>
          <a:prstGeom prst="rect">
            <a:avLst/>
          </a:prstGeom>
          <a:solidFill>
            <a:srgbClr val="FF9999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35696" y="1448350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kern="0" dirty="0" smtClean="0">
                <a:solidFill>
                  <a:srgbClr val="000000"/>
                </a:solidFill>
                <a:latin typeface="Bookman Old Style" pitchFamily="18" charset="0"/>
              </a:rPr>
              <a:t>Вы считаете, что урок прошёл для вас плодотворно, с пользой. Вы научились и можете помочь другим.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 descr="удивлен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3" y="2997200"/>
            <a:ext cx="1087438" cy="1265238"/>
          </a:xfrm>
          <a:prstGeom prst="rect">
            <a:avLst/>
          </a:prstGeom>
          <a:solidFill>
            <a:srgbClr val="0099CC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6" name="Picture 5" descr="печ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2"/>
          <a:stretch>
            <a:fillRect/>
          </a:stretch>
        </p:blipFill>
        <p:spPr bwMode="auto">
          <a:xfrm>
            <a:off x="188774" y="4508500"/>
            <a:ext cx="1085850" cy="1246188"/>
          </a:xfrm>
          <a:prstGeom prst="rect">
            <a:avLst/>
          </a:prstGeom>
          <a:solidFill>
            <a:srgbClr val="FFFF66"/>
          </a:solidFill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2852936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Bookman Old Style" pitchFamily="18" charset="0"/>
              </a:rPr>
              <a:t>Вы считаете, что научились </a:t>
            </a:r>
            <a:r>
              <a:rPr lang="ru-RU" sz="2400" b="1" i="1" smtClean="0">
                <a:solidFill>
                  <a:srgbClr val="000000"/>
                </a:solidFill>
                <a:latin typeface="Bookman Old Style" pitchFamily="18" charset="0"/>
              </a:rPr>
              <a:t>решать уравнения, </a:t>
            </a:r>
            <a:r>
              <a:rPr lang="ru-RU" sz="2400" b="1" i="1" dirty="0">
                <a:solidFill>
                  <a:srgbClr val="000000"/>
                </a:solidFill>
                <a:latin typeface="Bookman Old Style" pitchFamily="18" charset="0"/>
              </a:rPr>
              <a:t>но вам ещё нужна помощь.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4508501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Bookman Old Style" pitchFamily="18" charset="0"/>
              </a:rPr>
              <a:t>Вы считаете, что было трудно на уроке.</a:t>
            </a:r>
          </a:p>
        </p:txBody>
      </p:sp>
    </p:spTree>
    <p:extLst>
      <p:ext uri="{BB962C8B-B14F-4D97-AF65-F5344CB8AC3E}">
        <p14:creationId xmlns:p14="http://schemas.microsoft.com/office/powerpoint/2010/main" val="195188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268760"/>
            <a:ext cx="892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отличную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работу!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5" descr="0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77616"/>
            <a:ext cx="13668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0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7084"/>
            <a:ext cx="1439863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0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7084"/>
            <a:ext cx="1439863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0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16" y="2410241"/>
            <a:ext cx="13668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16233"/>
            <a:ext cx="1365250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72" y="3748503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9584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5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115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5_Тема Office</vt:lpstr>
      <vt:lpstr>Презентация PowerPoint</vt:lpstr>
      <vt:lpstr>Презентация PowerPoint</vt:lpstr>
      <vt:lpstr>Презентация PowerPoint</vt:lpstr>
      <vt:lpstr>Уравнением называется равенство, содержащее (переменную) неизвестное число, значение которого надо найти.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Ноутбук</dc:creator>
  <cp:lastModifiedBy>Ноутбук</cp:lastModifiedBy>
  <cp:revision>2</cp:revision>
  <dcterms:modified xsi:type="dcterms:W3CDTF">2014-01-11T13:11:43Z</dcterms:modified>
</cp:coreProperties>
</file>