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6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4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8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6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1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2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4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61349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69618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62718"/>
            <a:ext cx="439747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09" y="1233318"/>
            <a:ext cx="4361282" cy="29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6296" y="198546"/>
            <a:ext cx="862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 3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4355976" cy="32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4536504" cy="35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7560840" cy="35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40352" y="188640"/>
            <a:ext cx="1529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19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1_Тема Office</vt:lpstr>
      <vt:lpstr>2_Тема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</dc:creator>
  <cp:lastModifiedBy>Ноутбук</cp:lastModifiedBy>
  <cp:revision>3</cp:revision>
  <dcterms:modified xsi:type="dcterms:W3CDTF">2014-01-11T13:12:11Z</dcterms:modified>
</cp:coreProperties>
</file>