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93" r:id="rId3"/>
    <p:sldId id="259" r:id="rId4"/>
    <p:sldId id="265" r:id="rId5"/>
    <p:sldId id="272" r:id="rId6"/>
    <p:sldId id="273" r:id="rId7"/>
    <p:sldId id="275" r:id="rId8"/>
    <p:sldId id="278" r:id="rId9"/>
    <p:sldId id="283" r:id="rId10"/>
    <p:sldId id="286" r:id="rId11"/>
    <p:sldId id="288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3560EE-165D-4CAF-B7FD-BD051716323B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A7F5EC-7503-4C02-983C-54E03ABFB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5543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Моё   родное  село.</a:t>
            </a: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Любимое  село!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Родимый  сердца  уголок,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Хочу  поздравить  с юбилеем!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 крикнуть  громко,  как  пастух  в  рожок: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Люблю  тебя,  прекрасное  селенье!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Здесь  родилась,  живу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 в  школу,  на  работу,  я  хожу.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Хоть  всю  страну  пешком  я  обойду,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  лучшего  села  нигде  я  не  найду.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F:\фото села\SDC10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12967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F:\фото села\SDC10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F:\фото села\SDC10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84975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sportal.ru/sites/all/modules/e_svid/tmp/svidetelstvo-145252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sportal.ru/sites/all/modules/e_svid/tmp/svidetelstvo-145252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 </a:t>
            </a:r>
            <a:r>
              <a:rPr lang="ru-RU" dirty="0" err="1" smtClean="0"/>
              <a:t>МАЛАя</a:t>
            </a:r>
            <a:r>
              <a:rPr lang="ru-RU" dirty="0" smtClean="0"/>
              <a:t>  Родина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 каждого  человека,  есть  своя   малая  родина. Нужно  с  раннего  детства  учить  ребёнка  любить  свой  дом,  свою  семью,  свою  малую  родину!  Любить  и  гордится  ей.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  Костерина  Татьяна  Ивановна</a:t>
            </a:r>
          </a:p>
          <a:p>
            <a:endParaRPr lang="ru-RU" dirty="0" smtClean="0"/>
          </a:p>
          <a:p>
            <a:r>
              <a:rPr lang="ru-RU" dirty="0" smtClean="0"/>
              <a:t>Учитель  начальных  классов</a:t>
            </a:r>
          </a:p>
          <a:p>
            <a:r>
              <a:rPr lang="ru-RU" dirty="0" smtClean="0"/>
              <a:t>МБОУ»</a:t>
            </a:r>
            <a:r>
              <a:rPr lang="ru-RU" dirty="0" err="1" smtClean="0"/>
              <a:t>Ниновская</a:t>
            </a:r>
            <a:r>
              <a:rPr lang="ru-RU" dirty="0" smtClean="0"/>
              <a:t>  ООШ»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о села\SDC10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784975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фото села\SDC10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78497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F:\фото села\SDC10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:\фото села\SDC10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F:\фото села\SDC10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F:\фото села\SDC10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F:\фото села\SDC1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892479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</TotalTime>
  <Words>104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Моё   родное  село.</vt:lpstr>
      <vt:lpstr>Моя  МАЛАя  Родина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25</cp:revision>
  <dcterms:created xsi:type="dcterms:W3CDTF">2012-08-29T11:53:14Z</dcterms:created>
  <dcterms:modified xsi:type="dcterms:W3CDTF">2014-12-13T11:38:54Z</dcterms:modified>
</cp:coreProperties>
</file>