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57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13716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конкурс профессионального мастерства педагогов «Мой лучший урок»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4191000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окружающего мира в 4 классе 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теме: «Окна в окружающий мир. Многогранный мир чувств»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Благодер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Виктория Гариевна,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учитель начальных классов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СОШ № 5 г.-к. Геленджик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правильности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выполнения задания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452844"/>
          <a:ext cx="8534400" cy="487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263"/>
                <a:gridCol w="1796716"/>
                <a:gridCol w="1871579"/>
                <a:gridCol w="1497263"/>
                <a:gridCol w="1871579"/>
              </a:tblGrid>
              <a:tr h="1648327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342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красный</a:t>
                      </a:r>
                    </a:p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круглый</a:t>
                      </a:r>
                    </a:p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зелёный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визгливый громкий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тихий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душистый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тухлый</a:t>
                      </a:r>
                    </a:p>
                    <a:p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ароматный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вкусный солёный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горький сладкий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колючий горячий твёрдый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://t1.gstatic.com/images?q=tbn:ANd9GcTC3LfEtW62MB9MoLl0ZYoolTDwxHwpuruQZ0wjxgVaV5ynJYpuaO56E60n"/>
          <p:cNvPicPr>
            <a:picLocks noChangeAspect="1" noChangeArrowheads="1"/>
          </p:cNvPicPr>
          <p:nvPr/>
        </p:nvPicPr>
        <p:blipFill>
          <a:blip r:embed="rId3" cstate="print"/>
          <a:srcRect r="34940"/>
          <a:stretch>
            <a:fillRect/>
          </a:stretch>
        </p:blipFill>
        <p:spPr bwMode="auto">
          <a:xfrm>
            <a:off x="3962400" y="1752600"/>
            <a:ext cx="1082841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3076" name="Picture 4" descr="http://t0.gstatic.com/images?q=tbn:ANd9GcQvkCZoii66LT2OveqrA316kcoFT6ug6q1uppJpdeOEnUkcJy6tXmqXdSo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752600"/>
            <a:ext cx="838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078" name="AutoShape 6" descr="data:image/jpeg;base64,/9j/4AAQSkZJRgABAQAAAQABAAD/2wBDAAkGBwgHBgkIBwgKCgkLDRYPDQwMDRsUFRAWIB0iIiAdHx8kKDQsJCYxJx8fLT0tMTU3Ojo6Iys/RD84QzQ5Ojf/2wBDAQoKCg0MDRoPDxo3JR8lNzc3Nzc3Nzc3Nzc3Nzc3Nzc3Nzc3Nzc3Nzc3Nzc3Nzc3Nzc3Nzc3Nzc3Nzc3Nzc3Nzf/wAARCADmANsDASIAAhEBAxEB/8QAHAAAAQUBAQEAAAAAAAAAAAAAAwABAgQFBgcI/8QANxAAAQQBAwMDAwIFBAEFAQAAAQACAxEhBBIxBUFREyJhBnGBFDIHI0KRoVKxwdHhFSUmYrLx/8QAGgEAAgMBAQAAAAAAAAAAAAAAAQIAAwQFBv/EACgRAAICAgIBBAICAwEAAAAAAAABAhEDIRIxBCJBUWEFMhRxEyNCsf/aAAwDAQACEQMRAD8A9Y1kzi28/hYupnPJOCtHUvDSQDg8hcX9Xddg6bpXveTYwGt/qPhcqb5M6eCBZ6p9Q6XpsLnzSNx5K4fW/wAS4D6gjjlfWABQBXCdb6pqOp6gy6iQn/SwcNWKTkrRDx1VyDk8ng6gj0OP+Jkwa4S6d/wGuVOT+I2sfM0tgDYwctvNLh0ytWDH8FP8zL7M93+m/qbonVGsaZ2smPLXml2UUGkc32mJw8ghfLMIeXj07B8hdJ0+XqbowxurnDPh5VE8Cj7l+PJPOe/s1XTP/UGaFro3Tlt7WkGguh0uhg2A7W39l4Z9MaLUaLWt1rXOc4d3GyV7V0fqMeq07HAjd3HcKvGocqYPKxZMcU0aH6OAVTGj8I7ImAVtH9kIPzng8Im/aK4WqMIJ3RzW5MLQ21WFzvTY/wD5RrSa2hgpbrpmNYS5wAAySVy3TOpwP+pNWQ8bXimuvmlMzjyiW4IycZ0vY61zAewQzGzdVBMdRHtPuFhBfrImG3SBo7m08+BVFSLha08jhVNaQyNxIGByhDq+isj9Qw/lYX1L1/TN0crYJA6Rw2ikmTJDh3stxYckppUP0v6m6fqjNA+djZInlpaTSvGaExukErNvmxheTu0EMzSYgQ9xtzuLKN+g1EuiMDdRKGuxQcsjyt0mdZ/j0tplX+J/1rE/Su6V0qbe99iaVpwB4BXksUksTw6N7mOHBaaK7Lq/01JCHODePlclqYHwP2uFLXhcapGHycM8bt9F1/1D1iTSP0r+oTuheKc0nkeFmhzh3Kj3SVySXRlcm+2aXTeta7p8ofp9RIAD+27BXrP0b9URdViDZHEStHuaTwvFWcrT6J1GTpuujniNAH3DyFTlxqStdmnBnafGXR9EwyuuwcHhW2TEtGb/AAue6N1AazRMkDgQ4WKWmJwAAXrFdGuWPZe1r9mncXH7LxL656idd1N8bTccOAPJ7r1T6o174NHIBhwaaXjethL3Pc45OTnkp8X7WGMWsf8AZzs9g9v+lUcSTlaepYL4z5WdK2ja3RZz8sWmQCdoJcABaQyQtvo3TxqHNLhjujOSirZMGF5ZcUG6T0h8wDthXcdF6A57W22q8ovSdJFp4GmgPhbeglkjkxVf8Lm5Mjkz0mPCsMKj2Eh00WniDN/vGPb2TN1M2mn/AJErrHcGkbUyNfJujaW/9qsWkEkqmyRV/sauk6n1F7S50z9vYu4TdQ6n1JkNu1DiD4Wd+oe1mwuOzxaE+YubRJLUbZX/AB48rpE3dS1s8Za7USEHy5UXSyRElrnNcO4KtQsHIBNKtqg18x4H2UstUI3SQ46nrSKOpk+25VdRr9XI4tMzyD5cUTbG1+TaBJEN5LbCaxlij8CZqJNnue8HvlWYy+emkmr7qoW3/wCFd00m1lFCx+KXRcbG1jaDgMVamxwqrrKrMcXnOfhWI2NwD/ZARr5A6lgkNOAI+Vx/1L0LdG58ba74C7aVg47qjqhvbtd+2k0ZOLtCygpx4s8ZnjMUjmnsUNdF9U9NOm1Be1vsPdc9WV1IT5Rs81nxPFkcWO0d+EZtYQgMgIoGGosriei/w66sS06GV2Wi2/ZeiBra8/NLyP6E07pNcZgMMFf3Xq7HODQNw4XPypKejq4m3jTZifWT5Nr9v7Rg0vPtU4A2fyvVuvaT1zLG8fubjC8l6xBNo9U6GYVXB8hHFvRY5VBMoTRtcCWnPhZE7SHGxX3VybUFlgZ7qpLIZXlxxu/stkU0c/LJMDEA6ZgPBNFeidD6e2LTxloJsDK4bpOkdrOoQxAXbrK9a6bpRBC1nhoVHlT6SOh+Lx0pTaLGm0wABJ/CusYG1QQY7rjCOxzq+yws6Umx+UxjTnAuqJUd5JOKzhAUg+MXkY8KEsXttvbsjci82UBziLRGQOMSWQ01f+VXma55DaO4HNqw6yNwGU0LxuJNE13RG+yI0L3mwaHdQ/RkOIcSa4V9hcQ7sB4TXbiawMX4UsXkynFpa91E4U2wPkfjglWthDy0HhFiOxwPdQjkwLdM6Oj3+yIxjmvyjPduF3ZUWHcThQS3WwUhvnKqSx7gVccL5Ge6G5o8KDJnP9X6aNZAYyM1yvNOoaR2j1b4Xf0lezSxgxmqv7Ly36vgki6s9zxh2QVq8aW6Od+Rxpw5+5jNUxyMKHA+6saGE6jVQxNFl7wFsZyIq3R6V9EaFsGhiIGX+4muV3TQCB7QVk9A0Iijayqa1u0YW8IMft/yudLbs6sqilED1ZrgRIR8Lzr+IUDTHFqQMg0V6j1OIyxvYG5Atef/AFbpTqOkzixuZ7gPspHUg4/VjaPI9RIC/lD3DsUp73nHdCXTSVHIlJ2df9AwCXXSTFtlgoL0qKPGQuY+genfpekiaRo3zO3fYLq6aQQ0G/C5maXKbPR+NFwwxQ7WjdyeOEQD20D3Qi0NrOe4VuKIDSukIy401UlkpUAbTrFCvlRJAdn/AHRDF6bdzwAO1lBB8AlAK2MTtFBRLmnFBSLffbrq8pSsY2QekdwrOFBiJ9jMOJJ7JObHJC2MRlsrTl98j7J5QSA9ouu4TF7w3dYO4ZRAWdPFAYnB8haaJHyUFu1r/cLb4UYm+rMGgtYKo2UKdjg4jduAPIUAlvsOSC4uaKHa1KNjnAuFUO6HHGPTt7s+Ani3beUQssNadt2o0aynG9rN3I8KYkAbt2jnmlBARaR8Jq7nFozCBe8WK58IbKLgHHHlQIGQDgXVd1xP8Q9KDp4NQG5DqJXdPALiBZAXJ/X0bXdHuqIfwrMTqaKvIV4ZI82HNLpfoTSt1PXYtzbEYLseVzjQCvRf4V9MLnT61zcWGtP+63ZXUGcPx43NHpmi0lQA1lXWtmDRV/gqDJNrQbqsBW2RgtB3rGjTOTu2NrAS8t4tcb9S6LYJGDLXAru9ZV3Qu1idchGo0j3+1uzt5UmqZPGyU0fN3UofS1UjK/a4hV9PEJNQxn+pwC3/AKt0/wCn6pICKDjY+Vl9Lnj03UIZZGghjgSCt0ZNwtFE8aWbi/k9f6fD+n0kMY4a0D/CtNc8EuaSD5CfTSM1MUcjf2FoIKLtbuo0B8jhct9noE9CldGIWBocHcuJFIpjeIdxdQGQ0nlQlY3dbTYBwQMFEj3TE7nWflAV9ASXS02r+VAu9KQtcBuapvALiCoGMcWgMiJdkmsJNeCNu2r5KmIxWfwmLAeyg2iBkdGx0bXAsJ7KPtLG0cgZRPSaSA44vKT4Y3TtEZIj8kIktDTOhMAMbn+tdURikKMN3N9bdtsWW5ICMImMke153dmn4UQw/f7KAQRz4yxzI2HaDhxwaUWN4BOEmxXnj5RPTAyUSdE3ARO9MEH5CXxg/ZS00JkkILg2hYJ7pN3slBaKIPfuoJ9ESc1xSg7wf8Izmue4ucM96UPTIAcaUCmRIrPlc39ds/8AZnkeQuncwu7nzhc79aADoU5cDQ4+6fH+yKsz/wBbPLdPE6aVkcYtzzQC+gPobpEXTulsY4H+WwXQ5cV5Z/DfocnUeqt1Hpl4jNMFfucvcnaRuj07IBIHSt/eG9iteVtv6Rx8fphvt/8AhWc0Pc1rLyc4WmxtNA2g47lUtL75ASKrutJuQOFRFWDI/YnqoqBvJWH1FtRvFYcOFv6o7SQe/wALA6m/bG4EHPCbKqYvjvaPIfrjpUmoa6SNtyMJIpeckPa7Nghe4a/TiQHcebXm/wBUdF/SzGeJv8sn3V2VmDLXpZs8zBzX+SPZ6R9MPfJ0XSzOLS70xwrz3FzySbJ5JWT9FubL9OaXaCGi2m+5C32bYmGQgURtq6Kxy/ZnQjLSY0kL2xsLh7Tx8pPaY8FpB7hRYX7ARe0HlGmeZLc4kvOSUpLYB8R9L1aNAgGgomCRrWyOa4NdwSOVLUO3kEAhtYBKgXEmnOLgOPhQdWTlkDo2xANAbnc1uT90LNE5Ro4XSSiNvucTwMqU0JjkfG4G2mj8KETitAKsePlRca4OURw8cDsSltqz8YQGsEDnItFYMcDN5U/QIibI6wCea5RZRE7YY7Dtvvvz8KCOSK7bPPZPRAP3UtgFC8FSGKDbNGwiGyIttDunLrOAj6jUGctc4AECsClANA5GURU3WxRQvfE6RtEDkJxEXNLxVCuMpgdoI7dwolxAwceFAbIZ2k7h4WB9XQTa3pRghIL3vAP2W/Vi7tV9VEXujwBm+EYunZJJNNMN9CwabpGmDC2nBtMIHfuV0hcGhzgeTjP+VhdPh/mAA8eVsRXJtZeAeFbbfZzssUpWjS0ce1l/lXceP8IWnjAjHwjZ+P7KyKpGGTtktS4Em1idVaXjha78nCqaqLeCKtSew4nxaOR1cIeAC3jBK53q+kZMwsezC7PURHT6yNxALAbLDwVQ6johLMfTaNr8ihwqVo62PJ89GN9HaZ2h6UYgzcGzOIvx4WzJFQcJAQ/uL4VTRRemZIxjuPur8TGxPY6RvqNGS1ruUj2y966GEjzAdOw7gDZpRhYZSGtaS77pPka0h0AMRLadm7T/AKiRoBZIdzhTsDACUm/ZDy6KZjNzmiqugbKAAas+VN880uJHmu9KLmPFbgWg5FqP6Gjy/wCiUTix4c11OU3jcSbtxySq4B3fBR6O3j4QI1uwDoicAG+ykKoAj7pw0i7N/CUbdxNigAoGyZe9zWsLjsHA8J3R4aSaBUzG5rG/tLTm2nhOfdhoGAjQl/A08HpVucDiwfKCa2gCj+KRHg7bu0M4A7FQK6CQObHIHOYHM4I+EznDc4taQDwPCi1pdwR5olImioiVsdtvlBkxuOSSoyht0w2PlScbAF0Aoc2SEQiYLNHjzSRYS6s48qTQR/wCjwNDn5RRVklRY0bHRxl5rOFpaCB271HDJVXTMMrg04WzAzYAFbFHOzTCR384R7Pgf3UBXhS/srkjGxi0k2UN7TVeFYOfsokc3XCFATMPqWnc9hNZGVT6VrP0j5GOAIkbtcF0E7A5vBXO9Q0xZKXsBrnhVSuLtGzDJTjwYKTRTQvdqHRlsLydruxUGMfI4t0xYbNEuO21bZrG6jT+g+2lucnH4VPTxiUysja0/wBNnk/3VcqvRtxuXH1exWmcH7QxpaG4Ju7KnFtLwCRjNf6vgKxqdPPpRFp5mMbuAc2s3+Vd6K46PV6guj/mNiPtcKpBRuVMslkqFx2OyHSad5MgfGCLAmYbv4Wfqta/VgiXaaJIdWfsr8scvVHyu1ExaY2F7NzrBHgflY72OjJDmlrvBRn9dC4Um7l2Mwk5Kt6mP0Wsc15ka7h1UCVWYMFTP7aJNf7JPYvl2HtwafSotIG4XygtcdwBFB3+kZRYdO4twW07ABcAijSyROhd6G8l4Fm2tPxf/KKTZXyjECGN9NxoNrgE2VEg7cCz4WprdLFBG5sg2TfuG07gfi7WbIwcgOb9+6LVAx5FJWSlg2aSKRzWguFg+oDY+3ZVcbSKz5tWYYBM1zpHBrBwL5KjBETIS1pIHGaooNDRlV2wDQOO4VzS6cPilmkbYYLoHlXIOmamWQbofVe9m/LwL+xVfVtdp3Pila6F4GGbbv8AKbg1toR5lN8YszyOTWCmBFnHZTkDWtG14J5wOFHcRVAEuJz/AOEpf2iUbDYIvnuVpRxBjAeS7wqnT9zdQ0gXsFrYhiLyDRTxWjD5E6dBtFAR7iAL4wr2yhjGVGNtDPCnkkAmwtCjSOdOXJkgfKlY8JgMJFoREDEAqNdk+P8AKRBr5RYiB7bvFYVLWQBzOO3ZXyUOVhIHcJZK0PGVM5qXSbJGu7XlV49K8T1GbIySOAuh1UBc32D7rMlEJMsM8FucPbIHbdpVDjTOjhzNoral0cxbOxknqR16jXHH3HhNBLunEkjHuEgLSbJv/tBaGATRyipHCvfyK/K0OizNjhbNK4H05NrGbyTkdm/8oR9T7L5+iHVlbS1HqNRA+Fu+ZnpsLztDDyi6iJs1+qHMmjbTwRQv7qtqGyySyyNdG7a8HY11k/IVd2qcJXPYC0u5F2Et6oZQcnaIbbJFqzDpZZphFE0vkPZuUCSczOa5zWNLW7fa2rHn7rU0bmaXRt1QfL60hLAa2tb+e6kUm/obLKUY/bD6Xpvo6qRuqhEga2304ewHuPJVTqTi2f0hK98UVem2U8/ZaGhLuo7jNDL6dBjpWOa0D8KtrhBHrIooGCSNhyLy77lWyS4a6MsJN5PV2WdXonN9H0o3uEg3OBIAJ7geAsycnZ6TtwLHHa0AVX3Wzqesm2kGN3v2tAYf2mr57/hZPWJWfqXeiC2McA8qZFHuLJ4/NtKSK+6T9GWe70/UsjFWpta18wjhkd6ditxyfsEKCTfsjDA55dwbpMZ9kx2ljQDyG2DSqs1cXujVkNSPi0HqQQsjDpCLskf/AJys5mrbIJ/1UfrPeMSvcbZ9kQTbdE5jX0+Zw3uJIof9KxrPRbozNCNO1pIYI437roZJxasbb2imKUfS0ZQgkd6bnNqNxtpPfKUjXCQe0N7gVhS1HpRsYxuX8uOf9lHTVJM0OFgnCqo026s1OjwFzS6v3Gvwt6GIMYAgaJnpsDaAHIVqwCaC0wikjjZsjlJiPtCe/KYmyTSV+VZZSP8AYJ7+EwNJWgQIOVIftKgPunsjgo2JQx/umJwpA2mIvHBUCQIsHH+Via704tSS5m8WDROFuFpAPKxetROBbIAS0XYVOTo0+M/XRk9Tt+rdK2CNg5Owlwr5QNOGF+KBDgQQar7KyxzXGQFrdzmkFzjQCzyPSdV4PhUN3s7GNa4lj1Imal7jHuY4EbWu/wCUCdoJc5rxg4xypte2B1j3PB9ru39kCV26QuA9pN0gWRWyZJFZRTI+QNaXEgcBVw2QsaWtNG6xylZu+CoGi/oixz/Tl9X3VXp5N/burB07otQ4tnDiSWOJ8ffj8LOikkieJIXOa9uQ5pohMJ3NlBa81Xms/KKaopljbdo1ZoXaaD1Cw0T+8SXu+wVLUSv1D/UkNuPOKRtc8NgjA9MX/SxhFfk8qhvxf+LRl8AxRtW+x9pJNcoukf6Go3sItt1uFgo+ni0+qNUY3fBwgytj0xAY8ukuwQcBL9juSdxo0NBI900upk3ExhpDTYa/PB+fAVfVzNkdI6WF4JPf+kqrLq5HuJLqsZoclDeZJC23OcT5KblaoSOKpWxnukndk2ebJytXomnc2clzQaZf2WSHF2LIb2xx5XRdAZUMjjm3c+QEYq2J5UuOM1o2k57qYGeUzXY4TrScZkiO3CYpweyW4EIgGs2luSBCc/AUIELabzlM3zSM5lZQyCAi0xExg6hwlh2AojPfCQoG0oSRIIpZHXr/AE7SDwePK1S4Dkf5VDqga6Ag1+eyWe4l2DU0cxLJsaA7a4DluUCYRlhewtFOrbZJKLqgBINp/F2FWkN24htnkhZDvQXuhjQFm0TTRHUyek2RjLzbzQKYP2xVfbFhAB2usiyiWba0XHXpZHQvkDwDkNJ54QyC8EsaSALJOFWItxJJJKLT/Qdn23kXygLVCDrKfeTTSRgeEGjSZoN57KDUXdTO6ctLjdNrlJmo2w7C1u4cGhi+VWccHKdlkjaaoXd1wEReKSJMcRkX+E9knAJP2QG7qJypxPkjB2ktJCAzQVjHPG4AnbkpGVzwGNacZwMqDHUHBxdZHZRa94I2OIOe/avKKFaCxEA9y49jwus6W3Zo4wW7TWQuV6c0TTtbnJHZdlACGjIx2VuPs53nSqolhgSKVCk3fCvOYSAFpUClnlLPKJBgKKVfKdxCjShC+W+ShOae5KIHbhlS5/KsaTKE2iu1hopOZ2+EYA5xaiccikjiOmA2Egkiln9UafRtp4PcLXLTSrzRBzSHZtJKOizHOpJnF6oG3bm02uVn7R+0HabzfC2tdHKJXscwV8dlmPZzYAI891kZ6DFK4gXUJPflvdDmc0yExim9r7KyXNsCZpcAMAFVnCycGkC6PYonFlEVY/KYFznWFL2sj3XkjhRBBFk1Q5UGELujwkHBueXeCFJrw2wWh18Ei6Q21Zr84UJQRzg0Cuaz8Jn7i0kcfOFAEEX2U3AhzQ4UCfKhOh45HRmx3CLQDd5eSayK7obmtjdtBvvaflt5ruoK97Hs4cAa8of7nHKKJPYIqxeU7Y2WSMDgog/s0uhRuM27b7dvK6aHA7rL6ExxicXbewFDhbLW1yrsa0cTy58sjHopNpI0Emg1wrjKOUxvunzxSaj5UIKu6bb91LkJ6RIEa8tzfCM1wPdUrPzSk19HJSxnQriXmuwUwN80hxO3ixyi1/8AxWp2VtUMa5CiQCBaK0f4UA3KNETOe+odGC/1GCjXPC5rUMBeNpBPJ8L0LVQtmjLCKC4nq+kdpJyD/V3rCx5oU7Ov4OdNcH2ZrxYBB/AUHG27QeEVrrjcA3a0miQhvot2AYu/lUnVTBuIBPdMS17hfsHelZ/QSNAe8gNIuwVVmY1hdss0eSeyIVJPoZ4a0Ase4u72KTNxY7d07n+5hawCh55SFOZvsmQn9qAbE1zdj27QbPNcI8MImLHukDTXi6CCLI2FtUc0FNg9m8EAA/lQjHk/duu6ODXKkC5rxLYq+FAg1ZqjkUmAcapQFBWsL6duHuPFIoYXnZyQ7zyiaWMRkveLaMCh3Wr0rpxmnErh7QbsopWzNmzKCbNfpkDodIwPADzkgK1k4Uw3solvytcVSOFKXJ2NRvKmOFA8p7PhFAYj+5MfCeymN/lQgqPZOQUrxylYRIMePJTcnjPhOKrOMp6AyqRh43uaCAaVqOUOaLVTb4/snjNH4RUqFlGy/u4NpA3lBY4Efu7ozchXRlZU1Q+4DJWd1nQjXachoG9osLS2g/hJzOE8o8lQYTcJckedz6Q6eQxyNcy+QeEB8bXAyVtIwb4XoGu0EGsj2Sss9nDkLmtd0SbTP3R/zI82CsU8TidnB5sZ6emYcj5CA17vb/8AUqu9gJcXOHxhXJIGl1bazxwgnT3/AEODT3tVG+MkVmNZdvaT2FJCmvscjOFYEeSALv8AwpNBh3FoBcRRNqDciu2PcHPyHEojmO9PNAAf3UW72vO01auiZjoyx0LS49wiK5NFJjAWmiBQxfdGbCHbRGNriO55RBpmvPvqMDGFoabpzpJWmKNwi7kqJWV5Mqj2LQ6P1dg3lzhk+Aum0sLYIg1p+6Do9IzTRhsbcA91dYw8k4+FfCNHGz5nkY+3Fobm8opyMITwRzatM6ItAtOeMeFAWns8UiQQUScqWSouwUGEkKrsmtM1wJT2FEQfbZoJEAYpJJVDD44SrASSUIO0HsaVmEOrLkkk0OxJ9FjvnKkeMJJLSikjglRkhDufHhJJCtBT2Zuo6Tp5KJY0Hys+TojBbWvwkks04I14ss67KUvS/RNMeMjKqyaEkUC20klS1s6GOcmrsGOmu/1tGcq1B0ze1otgN5KSSCQ88kq7NKDozS4OlfurgUtNkLWANAAA4pJJXJJI5mXJKT2wwYAFMNFFJJWxRQ2JooIb2gk2kkiyECAEM80kklYyGOFEi0kkGFEQKKsRsD2BxHKSSfHtg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data:image/jpeg;base64,/9j/4AAQSkZJRgABAQAAAQABAAD/2wBDAAkGBwgHBgkIBwgKCgkLDRYPDQwMDRsUFRAWIB0iIiAdHx8kKDQsJCYxJx8fLT0tMTU3Ojo6Iys/RD84QzQ5Ojf/2wBDAQoKCg0MDRoPDxo3JR8lNzc3Nzc3Nzc3Nzc3Nzc3Nzc3Nzc3Nzc3Nzc3Nzc3Nzc3Nzc3Nzc3Nzc3Nzc3Nzc3Nzf/wAARCADmANsDASIAAhEBAxEB/8QAHAAAAQUBAQEAAAAAAAAAAAAAAwABAgQFBgcI/8QANxAAAQQBAwMDAwIFBAEFAQAAAQACAxEhBBIxBUFREyJhBnGBFDIHI0KRoVKxwdHhFSUmYrLx/8QAGgEAAgMBAQAAAAAAAAAAAAAAAQIAAwQFBv/EACgRAAICAgIBBAICAwEAAAAAAAABAhEDIRIxBCJBUWEFMhRxEyNCsf/aAAwDAQACEQMRAD8A9Y1kzi28/hYupnPJOCtHUvDSQDg8hcX9Xddg6bpXveTYwGt/qPhcqb5M6eCBZ6p9Q6XpsLnzSNx5K4fW/wAS4D6gjjlfWABQBXCdb6pqOp6gy6iQn/SwcNWKTkrRDx1VyDk8ng6gj0OP+Jkwa4S6d/wGuVOT+I2sfM0tgDYwctvNLh0ytWDH8FP8zL7M93+m/qbonVGsaZ2smPLXml2UUGkc32mJw8ghfLMIeXj07B8hdJ0+XqbowxurnDPh5VE8Cj7l+PJPOe/s1XTP/UGaFro3Tlt7WkGguh0uhg2A7W39l4Z9MaLUaLWt1rXOc4d3GyV7V0fqMeq07HAjd3HcKvGocqYPKxZMcU0aH6OAVTGj8I7ImAVtH9kIPzng8Im/aK4WqMIJ3RzW5MLQ21WFzvTY/wD5RrSa2hgpbrpmNYS5wAAySVy3TOpwP+pNWQ8bXimuvmlMzjyiW4IycZ0vY61zAewQzGzdVBMdRHtPuFhBfrImG3SBo7m08+BVFSLha08jhVNaQyNxIGByhDq+isj9Qw/lYX1L1/TN0crYJA6Rw2ikmTJDh3stxYckppUP0v6m6fqjNA+djZInlpaTSvGaExukErNvmxheTu0EMzSYgQ9xtzuLKN+g1EuiMDdRKGuxQcsjyt0mdZ/j0tplX+J/1rE/Su6V0qbe99iaVpwB4BXksUksTw6N7mOHBaaK7Lq/01JCHODePlclqYHwP2uFLXhcapGHycM8bt9F1/1D1iTSP0r+oTuheKc0nkeFmhzh3Kj3SVySXRlcm+2aXTeta7p8ofp9RIAD+27BXrP0b9URdViDZHEStHuaTwvFWcrT6J1GTpuujniNAH3DyFTlxqStdmnBnafGXR9EwyuuwcHhW2TEtGb/AAue6N1AazRMkDgQ4WKWmJwAAXrFdGuWPZe1r9mncXH7LxL656idd1N8bTccOAPJ7r1T6o174NHIBhwaaXjethL3Pc45OTnkp8X7WGMWsf8AZzs9g9v+lUcSTlaepYL4z5WdK2ja3RZz8sWmQCdoJcABaQyQtvo3TxqHNLhjujOSirZMGF5ZcUG6T0h8wDthXcdF6A57W22q8ovSdJFp4GmgPhbeglkjkxVf8Lm5Mjkz0mPCsMKj2Eh00WniDN/vGPb2TN1M2mn/AJErrHcGkbUyNfJujaW/9qsWkEkqmyRV/sauk6n1F7S50z9vYu4TdQ6n1JkNu1DiD4Wd+oe1mwuOzxaE+YubRJLUbZX/AB48rpE3dS1s8Za7USEHy5UXSyRElrnNcO4KtQsHIBNKtqg18x4H2UstUI3SQ46nrSKOpk+25VdRr9XI4tMzyD5cUTbG1+TaBJEN5LbCaxlij8CZqJNnue8HvlWYy+emkmr7qoW3/wCFd00m1lFCx+KXRcbG1jaDgMVamxwqrrKrMcXnOfhWI2NwD/ZARr5A6lgkNOAI+Vx/1L0LdG58ba74C7aVg47qjqhvbtd+2k0ZOLtCygpx4s8ZnjMUjmnsUNdF9U9NOm1Be1vsPdc9WV1IT5Rs81nxPFkcWO0d+EZtYQgMgIoGGosriei/w66sS06GV2Wi2/ZeiBra8/NLyP6E07pNcZgMMFf3Xq7HODQNw4XPypKejq4m3jTZifWT5Nr9v7Rg0vPtU4A2fyvVuvaT1zLG8fubjC8l6xBNo9U6GYVXB8hHFvRY5VBMoTRtcCWnPhZE7SHGxX3VybUFlgZ7qpLIZXlxxu/stkU0c/LJMDEA6ZgPBNFeidD6e2LTxloJsDK4bpOkdrOoQxAXbrK9a6bpRBC1nhoVHlT6SOh+Lx0pTaLGm0wABJ/CusYG1QQY7rjCOxzq+yws6Umx+UxjTnAuqJUd5JOKzhAUg+MXkY8KEsXttvbsjci82UBziLRGQOMSWQ01f+VXma55DaO4HNqw6yNwGU0LxuJNE13RG+yI0L3mwaHdQ/RkOIcSa4V9hcQ7sB4TXbiawMX4UsXkynFpa91E4U2wPkfjglWthDy0HhFiOxwPdQjkwLdM6Oj3+yIxjmvyjPduF3ZUWHcThQS3WwUhvnKqSx7gVccL5Ge6G5o8KDJnP9X6aNZAYyM1yvNOoaR2j1b4Xf0lezSxgxmqv7Ly36vgki6s9zxh2QVq8aW6Od+Rxpw5+5jNUxyMKHA+6saGE6jVQxNFl7wFsZyIq3R6V9EaFsGhiIGX+4muV3TQCB7QVk9A0Iijayqa1u0YW8IMft/yudLbs6sqilED1ZrgRIR8Lzr+IUDTHFqQMg0V6j1OIyxvYG5Atef/AFbpTqOkzixuZ7gPspHUg4/VjaPI9RIC/lD3DsUp73nHdCXTSVHIlJ2df9AwCXXSTFtlgoL0qKPGQuY+genfpekiaRo3zO3fYLq6aQQ0G/C5maXKbPR+NFwwxQ7WjdyeOEQD20D3Qi0NrOe4VuKIDSukIy401UlkpUAbTrFCvlRJAdn/AHRDF6bdzwAO1lBB8AlAK2MTtFBRLmnFBSLffbrq8pSsY2QekdwrOFBiJ9jMOJJ7JObHJC2MRlsrTl98j7J5QSA9ouu4TF7w3dYO4ZRAWdPFAYnB8haaJHyUFu1r/cLb4UYm+rMGgtYKo2UKdjg4jduAPIUAlvsOSC4uaKHa1KNjnAuFUO6HHGPTt7s+Ani3beUQssNadt2o0aynG9rN3I8KYkAbt2jnmlBARaR8Jq7nFozCBe8WK58IbKLgHHHlQIGQDgXVd1xP8Q9KDp4NQG5DqJXdPALiBZAXJ/X0bXdHuqIfwrMTqaKvIV4ZI82HNLpfoTSt1PXYtzbEYLseVzjQCvRf4V9MLnT61zcWGtP+63ZXUGcPx43NHpmi0lQA1lXWtmDRV/gqDJNrQbqsBW2RgtB3rGjTOTu2NrAS8t4tcb9S6LYJGDLXAru9ZV3Qu1idchGo0j3+1uzt5UmqZPGyU0fN3UofS1UjK/a4hV9PEJNQxn+pwC3/AKt0/wCn6pICKDjY+Vl9Lnj03UIZZGghjgSCt0ZNwtFE8aWbi/k9f6fD+n0kMY4a0D/CtNc8EuaSD5CfTSM1MUcjf2FoIKLtbuo0B8jhct9noE9CldGIWBocHcuJFIpjeIdxdQGQ0nlQlY3dbTYBwQMFEj3TE7nWflAV9ASXS02r+VAu9KQtcBuapvALiCoGMcWgMiJdkmsJNeCNu2r5KmIxWfwmLAeyg2iBkdGx0bXAsJ7KPtLG0cgZRPSaSA44vKT4Y3TtEZIj8kIktDTOhMAMbn+tdURikKMN3N9bdtsWW5ICMImMke153dmn4UQw/f7KAQRz4yxzI2HaDhxwaUWN4BOEmxXnj5RPTAyUSdE3ARO9MEH5CXxg/ZS00JkkILg2hYJ7pN3slBaKIPfuoJ9ESc1xSg7wf8Izmue4ucM96UPTIAcaUCmRIrPlc39ds/8AZnkeQuncwu7nzhc79aADoU5cDQ4+6fH+yKsz/wBbPLdPE6aVkcYtzzQC+gPobpEXTulsY4H+WwXQ5cV5Z/DfocnUeqt1Hpl4jNMFfucvcnaRuj07IBIHSt/eG9iteVtv6Rx8fphvt/8AhWc0Pc1rLyc4WmxtNA2g47lUtL75ASKrutJuQOFRFWDI/YnqoqBvJWH1FtRvFYcOFv6o7SQe/wALA6m/bG4EHPCbKqYvjvaPIfrjpUmoa6SNtyMJIpeckPa7Nghe4a/TiQHcebXm/wBUdF/SzGeJv8sn3V2VmDLXpZs8zBzX+SPZ6R9MPfJ0XSzOLS70xwrz3FzySbJ5JWT9FubL9OaXaCGi2m+5C32bYmGQgURtq6Kxy/ZnQjLSY0kL2xsLh7Tx8pPaY8FpB7hRYX7ARe0HlGmeZLc4kvOSUpLYB8R9L1aNAgGgomCRrWyOa4NdwSOVLUO3kEAhtYBKgXEmnOLgOPhQdWTlkDo2xANAbnc1uT90LNE5Ro4XSSiNvucTwMqU0JjkfG4G2mj8KETitAKsePlRca4OURw8cDsSltqz8YQGsEDnItFYMcDN5U/QIibI6wCea5RZRE7YY7Dtvvvz8KCOSK7bPPZPRAP3UtgFC8FSGKDbNGwiGyIttDunLrOAj6jUGctc4AECsClANA5GURU3WxRQvfE6RtEDkJxEXNLxVCuMpgdoI7dwolxAwceFAbIZ2k7h4WB9XQTa3pRghIL3vAP2W/Vi7tV9VEXujwBm+EYunZJJNNMN9CwabpGmDC2nBtMIHfuV0hcGhzgeTjP+VhdPh/mAA8eVsRXJtZeAeFbbfZzssUpWjS0ce1l/lXceP8IWnjAjHwjZ+P7KyKpGGTtktS4Em1idVaXjha78nCqaqLeCKtSew4nxaOR1cIeAC3jBK53q+kZMwsezC7PURHT6yNxALAbLDwVQ6johLMfTaNr8ihwqVo62PJ89GN9HaZ2h6UYgzcGzOIvx4WzJFQcJAQ/uL4VTRRemZIxjuPur8TGxPY6RvqNGS1ruUj2y966GEjzAdOw7gDZpRhYZSGtaS77pPka0h0AMRLadm7T/AKiRoBZIdzhTsDACUm/ZDy6KZjNzmiqugbKAAas+VN880uJHmu9KLmPFbgWg5FqP6Gjy/wCiUTix4c11OU3jcSbtxySq4B3fBR6O3j4QI1uwDoicAG+ykKoAj7pw0i7N/CUbdxNigAoGyZe9zWsLjsHA8J3R4aSaBUzG5rG/tLTm2nhOfdhoGAjQl/A08HpVucDiwfKCa2gCj+KRHg7bu0M4A7FQK6CQObHIHOYHM4I+EznDc4taQDwPCi1pdwR5olImioiVsdtvlBkxuOSSoyht0w2PlScbAF0Aoc2SEQiYLNHjzSRYS6s48qTQR/wCjwNDn5RRVklRY0bHRxl5rOFpaCB271HDJVXTMMrg04WzAzYAFbFHOzTCR384R7Pgf3UBXhS/srkjGxi0k2UN7TVeFYOfsokc3XCFATMPqWnc9hNZGVT6VrP0j5GOAIkbtcF0E7A5vBXO9Q0xZKXsBrnhVSuLtGzDJTjwYKTRTQvdqHRlsLydruxUGMfI4t0xYbNEuO21bZrG6jT+g+2lucnH4VPTxiUysja0/wBNnk/3VcqvRtxuXH1exWmcH7QxpaG4Ju7KnFtLwCRjNf6vgKxqdPPpRFp5mMbuAc2s3+Vd6K46PV6guj/mNiPtcKpBRuVMslkqFx2OyHSad5MgfGCLAmYbv4Wfqta/VgiXaaJIdWfsr8scvVHyu1ExaY2F7NzrBHgflY72OjJDmlrvBRn9dC4Um7l2Mwk5Kt6mP0Wsc15ka7h1UCVWYMFTP7aJNf7JPYvl2HtwafSotIG4XygtcdwBFB3+kZRYdO4twW07ABcAijSyROhd6G8l4Fm2tPxf/KKTZXyjECGN9NxoNrgE2VEg7cCz4WprdLFBG5sg2TfuG07gfi7WbIwcgOb9+6LVAx5FJWSlg2aSKRzWguFg+oDY+3ZVcbSKz5tWYYBM1zpHBrBwL5KjBETIS1pIHGaooNDRlV2wDQOO4VzS6cPilmkbYYLoHlXIOmamWQbofVe9m/LwL+xVfVtdp3Pila6F4GGbbv8AKbg1toR5lN8YszyOTWCmBFnHZTkDWtG14J5wOFHcRVAEuJz/AOEpf2iUbDYIvnuVpRxBjAeS7wqnT9zdQ0gXsFrYhiLyDRTxWjD5E6dBtFAR7iAL4wr2yhjGVGNtDPCnkkAmwtCjSOdOXJkgfKlY8JgMJFoREDEAqNdk+P8AKRBr5RYiB7bvFYVLWQBzOO3ZXyUOVhIHcJZK0PGVM5qXSbJGu7XlV49K8T1GbIySOAuh1UBc32D7rMlEJMsM8FucPbIHbdpVDjTOjhzNoral0cxbOxknqR16jXHH3HhNBLunEkjHuEgLSbJv/tBaGATRyipHCvfyK/K0OizNjhbNK4H05NrGbyTkdm/8oR9T7L5+iHVlbS1HqNRA+Fu+ZnpsLztDDyi6iJs1+qHMmjbTwRQv7qtqGyySyyNdG7a8HY11k/IVd2qcJXPYC0u5F2Et6oZQcnaIbbJFqzDpZZphFE0vkPZuUCSczOa5zWNLW7fa2rHn7rU0bmaXRt1QfL60hLAa2tb+e6kUm/obLKUY/bD6Xpvo6qRuqhEga2304ewHuPJVTqTi2f0hK98UVem2U8/ZaGhLuo7jNDL6dBjpWOa0D8KtrhBHrIooGCSNhyLy77lWyS4a6MsJN5PV2WdXonN9H0o3uEg3OBIAJ7geAsycnZ6TtwLHHa0AVX3Wzqesm2kGN3v2tAYf2mr57/hZPWJWfqXeiC2McA8qZFHuLJ4/NtKSK+6T9GWe70/UsjFWpta18wjhkd6ditxyfsEKCTfsjDA55dwbpMZ9kx2ljQDyG2DSqs1cXujVkNSPi0HqQQsjDpCLskf/AJys5mrbIJ/1UfrPeMSvcbZ9kQTbdE5jX0+Zw3uJIof9KxrPRbozNCNO1pIYI437roZJxasbb2imKUfS0ZQgkd6bnNqNxtpPfKUjXCQe0N7gVhS1HpRsYxuX8uOf9lHTVJM0OFgnCqo026s1OjwFzS6v3Gvwt6GIMYAgaJnpsDaAHIVqwCaC0wikjjZsjlJiPtCe/KYmyTSV+VZZSP8AYJ7+EwNJWgQIOVIftKgPunsjgo2JQx/umJwpA2mIvHBUCQIsHH+Via704tSS5m8WDROFuFpAPKxetROBbIAS0XYVOTo0+M/XRk9Tt+rdK2CNg5Owlwr5QNOGF+KBDgQQar7KyxzXGQFrdzmkFzjQCzyPSdV4PhUN3s7GNa4lj1Imal7jHuY4EbWu/wCUCdoJc5rxg4xypte2B1j3PB9ru39kCV26QuA9pN0gWRWyZJFZRTI+QNaXEgcBVw2QsaWtNG6xylZu+CoGi/oixz/Tl9X3VXp5N/burB07otQ4tnDiSWOJ8ffj8LOikkieJIXOa9uQ5pohMJ3NlBa81Xms/KKaopljbdo1ZoXaaD1Cw0T+8SXu+wVLUSv1D/UkNuPOKRtc8NgjA9MX/SxhFfk8qhvxf+LRl8AxRtW+x9pJNcoukf6Go3sItt1uFgo+ni0+qNUY3fBwgytj0xAY8ukuwQcBL9juSdxo0NBI900upk3ExhpDTYa/PB+fAVfVzNkdI6WF4JPf+kqrLq5HuJLqsZoclDeZJC23OcT5KblaoSOKpWxnukndk2ebJytXomnc2clzQaZf2WSHF2LIb2xx5XRdAZUMjjm3c+QEYq2J5UuOM1o2k57qYGeUzXY4TrScZkiO3CYpweyW4EIgGs2luSBCc/AUIELabzlM3zSM5lZQyCAi0xExg6hwlh2AojPfCQoG0oSRIIpZHXr/AE7SDwePK1S4Dkf5VDqga6Ag1+eyWe4l2DU0cxLJsaA7a4DluUCYRlhewtFOrbZJKLqgBINp/F2FWkN24htnkhZDvQXuhjQFm0TTRHUyek2RjLzbzQKYP2xVfbFhAB2usiyiWba0XHXpZHQvkDwDkNJ54QyC8EsaSALJOFWItxJJJKLT/Qdn23kXygLVCDrKfeTTSRgeEGjSZoN57KDUXdTO6ctLjdNrlJmo2w7C1u4cGhi+VWccHKdlkjaaoXd1wEReKSJMcRkX+E9knAJP2QG7qJypxPkjB2ktJCAzQVjHPG4AnbkpGVzwGNacZwMqDHUHBxdZHZRa94I2OIOe/avKKFaCxEA9y49jwus6W3Zo4wW7TWQuV6c0TTtbnJHZdlACGjIx2VuPs53nSqolhgSKVCk3fCvOYSAFpUClnlLPKJBgKKVfKdxCjShC+W+ShOae5KIHbhlS5/KsaTKE2iu1hopOZ2+EYA5xaiccikjiOmA2Egkiln9UafRtp4PcLXLTSrzRBzSHZtJKOizHOpJnF6oG3bm02uVn7R+0HabzfC2tdHKJXscwV8dlmPZzYAI891kZ6DFK4gXUJPflvdDmc0yExim9r7KyXNsCZpcAMAFVnCycGkC6PYonFlEVY/KYFznWFL2sj3XkjhRBBFk1Q5UGELujwkHBueXeCFJrw2wWh18Ei6Q21Zr84UJQRzg0Cuaz8Jn7i0kcfOFAEEX2U3AhzQ4UCfKhOh45HRmx3CLQDd5eSayK7obmtjdtBvvaflt5ruoK97Hs4cAa8of7nHKKJPYIqxeU7Y2WSMDgog/s0uhRuM27b7dvK6aHA7rL6ExxicXbewFDhbLW1yrsa0cTy58sjHopNpI0Emg1wrjKOUxvunzxSaj5UIKu6bb91LkJ6RIEa8tzfCM1wPdUrPzSk19HJSxnQriXmuwUwN80hxO3ixyi1/8AxWp2VtUMa5CiQCBaK0f4UA3KNETOe+odGC/1GCjXPC5rUMBeNpBPJ8L0LVQtmjLCKC4nq+kdpJyD/V3rCx5oU7Ov4OdNcH2ZrxYBB/AUHG27QeEVrrjcA3a0miQhvot2AYu/lUnVTBuIBPdMS17hfsHelZ/QSNAe8gNIuwVVmY1hdss0eSeyIVJPoZ4a0Ase4u72KTNxY7d07n+5hawCh55SFOZvsmQn9qAbE1zdj27QbPNcI8MImLHukDTXi6CCLI2FtUc0FNg9m8EAA/lQjHk/duu6ODXKkC5rxLYq+FAg1ZqjkUmAcapQFBWsL6duHuPFIoYXnZyQ7zyiaWMRkveLaMCh3Wr0rpxmnErh7QbsopWzNmzKCbNfpkDodIwPADzkgK1k4Uw3solvytcVSOFKXJ2NRvKmOFA8p7PhFAYj+5MfCeymN/lQgqPZOQUrxylYRIMePJTcnjPhOKrOMp6AyqRh43uaCAaVqOUOaLVTb4/snjNH4RUqFlGy/u4NpA3lBY4Efu7ozchXRlZU1Q+4DJWd1nQjXachoG9osLS2g/hJzOE8o8lQYTcJckedz6Q6eQxyNcy+QeEB8bXAyVtIwb4XoGu0EGsj2Sss9nDkLmtd0SbTP3R/zI82CsU8TidnB5sZ6emYcj5CA17vb/8AUqu9gJcXOHxhXJIGl1bazxwgnT3/AEODT3tVG+MkVmNZdvaT2FJCmvscjOFYEeSALv8AwpNBh3FoBcRRNqDciu2PcHPyHEojmO9PNAAf3UW72vO01auiZjoyx0LS49wiK5NFJjAWmiBQxfdGbCHbRGNriO55RBpmvPvqMDGFoabpzpJWmKNwi7kqJWV5Mqj2LQ6P1dg3lzhk+Aum0sLYIg1p+6Do9IzTRhsbcA91dYw8k4+FfCNHGz5nkY+3Fobm8opyMITwRzatM6ItAtOeMeFAWns8UiQQUScqWSouwUGEkKrsmtM1wJT2FEQfbZoJEAYpJJVDD44SrASSUIO0HsaVmEOrLkkk0OxJ9FjvnKkeMJJLSikjglRkhDufHhJJCtBT2Zuo6Tp5KJY0Hys+TojBbWvwkks04I14ss67KUvS/RNMeMjKqyaEkUC20klS1s6GOcmrsGOmu/1tGcq1B0ze1otgN5KSSCQ88kq7NKDozS4OlfurgUtNkLWANAAA4pJJXJJI5mXJKT2wwYAFMNFFJJWxRQ2JooIb2gk2kkiyECAEM80kklYyGOFEi0kkGFEQKKsRsD2BxHKSSfHtg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data:image/jpeg;base64,/9j/4AAQSkZJRgABAQAAAQABAAD/2wBDAAkGBwgHBgkIBwgKCgkLDRYPDQwMDRsUFRAWIB0iIiAdHx8kKDQsJCYxJx8fLT0tMTU3Ojo6Iys/RD84QzQ5Ojf/2wBDAQoKCg0MDRoPDxo3JR8lNzc3Nzc3Nzc3Nzc3Nzc3Nzc3Nzc3Nzc3Nzc3Nzc3Nzc3Nzc3Nzc3Nzc3Nzc3Nzc3Nzf/wAARCADmANsDASIAAhEBAxEB/8QAHAAAAQUBAQEAAAAAAAAAAAAAAwABAgQFBgcI/8QANxAAAQQBAwMDAwIFBAEFAQAAAQACAxEhBBIxBUFREyJhBnGBFDIHI0KRoVKxwdHhFSUmYrLx/8QAGgEAAgMBAQAAAAAAAAAAAAAAAQIAAwQFBv/EACgRAAICAgIBBAICAwEAAAAAAAABAhEDIRIxBCJBUWEFMhRxEyNCsf/aAAwDAQACEQMRAD8A9Y1kzi28/hYupnPJOCtHUvDSQDg8hcX9Xddg6bpXveTYwGt/qPhcqb5M6eCBZ6p9Q6XpsLnzSNx5K4fW/wAS4D6gjjlfWABQBXCdb6pqOp6gy6iQn/SwcNWKTkrRDx1VyDk8ng6gj0OP+Jkwa4S6d/wGuVOT+I2sfM0tgDYwctvNLh0ytWDH8FP8zL7M93+m/qbonVGsaZ2smPLXml2UUGkc32mJw8ghfLMIeXj07B8hdJ0+XqbowxurnDPh5VE8Cj7l+PJPOe/s1XTP/UGaFro3Tlt7WkGguh0uhg2A7W39l4Z9MaLUaLWt1rXOc4d3GyV7V0fqMeq07HAjd3HcKvGocqYPKxZMcU0aH6OAVTGj8I7ImAVtH9kIPzng8Im/aK4WqMIJ3RzW5MLQ21WFzvTY/wD5RrSa2hgpbrpmNYS5wAAySVy3TOpwP+pNWQ8bXimuvmlMzjyiW4IycZ0vY61zAewQzGzdVBMdRHtPuFhBfrImG3SBo7m08+BVFSLha08jhVNaQyNxIGByhDq+isj9Qw/lYX1L1/TN0crYJA6Rw2ikmTJDh3stxYckppUP0v6m6fqjNA+djZInlpaTSvGaExukErNvmxheTu0EMzSYgQ9xtzuLKN+g1EuiMDdRKGuxQcsjyt0mdZ/j0tplX+J/1rE/Su6V0qbe99iaVpwB4BXksUksTw6N7mOHBaaK7Lq/01JCHODePlclqYHwP2uFLXhcapGHycM8bt9F1/1D1iTSP0r+oTuheKc0nkeFmhzh3Kj3SVySXRlcm+2aXTeta7p8ofp9RIAD+27BXrP0b9URdViDZHEStHuaTwvFWcrT6J1GTpuujniNAH3DyFTlxqStdmnBnafGXR9EwyuuwcHhW2TEtGb/AAue6N1AazRMkDgQ4WKWmJwAAXrFdGuWPZe1r9mncXH7LxL656idd1N8bTccOAPJ7r1T6o174NHIBhwaaXjethL3Pc45OTnkp8X7WGMWsf8AZzs9g9v+lUcSTlaepYL4z5WdK2ja3RZz8sWmQCdoJcABaQyQtvo3TxqHNLhjujOSirZMGF5ZcUG6T0h8wDthXcdF6A57W22q8ovSdJFp4GmgPhbeglkjkxVf8Lm5Mjkz0mPCsMKj2Eh00WniDN/vGPb2TN1M2mn/AJErrHcGkbUyNfJujaW/9qsWkEkqmyRV/sauk6n1F7S50z9vYu4TdQ6n1JkNu1DiD4Wd+oe1mwuOzxaE+YubRJLUbZX/AB48rpE3dS1s8Za7USEHy5UXSyRElrnNcO4KtQsHIBNKtqg18x4H2UstUI3SQ46nrSKOpk+25VdRr9XI4tMzyD5cUTbG1+TaBJEN5LbCaxlij8CZqJNnue8HvlWYy+emkmr7qoW3/wCFd00m1lFCx+KXRcbG1jaDgMVamxwqrrKrMcXnOfhWI2NwD/ZARr5A6lgkNOAI+Vx/1L0LdG58ba74C7aVg47qjqhvbtd+2k0ZOLtCygpx4s8ZnjMUjmnsUNdF9U9NOm1Be1vsPdc9WV1IT5Rs81nxPFkcWO0d+EZtYQgMgIoGGosriei/w66sS06GV2Wi2/ZeiBra8/NLyP6E07pNcZgMMFf3Xq7HODQNw4XPypKejq4m3jTZifWT5Nr9v7Rg0vPtU4A2fyvVuvaT1zLG8fubjC8l6xBNo9U6GYVXB8hHFvRY5VBMoTRtcCWnPhZE7SHGxX3VybUFlgZ7qpLIZXlxxu/stkU0c/LJMDEA6ZgPBNFeidD6e2LTxloJsDK4bpOkdrOoQxAXbrK9a6bpRBC1nhoVHlT6SOh+Lx0pTaLGm0wABJ/CusYG1QQY7rjCOxzq+yws6Umx+UxjTnAuqJUd5JOKzhAUg+MXkY8KEsXttvbsjci82UBziLRGQOMSWQ01f+VXma55DaO4HNqw6yNwGU0LxuJNE13RG+yI0L3mwaHdQ/RkOIcSa4V9hcQ7sB4TXbiawMX4UsXkynFpa91E4U2wPkfjglWthDy0HhFiOxwPdQjkwLdM6Oj3+yIxjmvyjPduF3ZUWHcThQS3WwUhvnKqSx7gVccL5Ge6G5o8KDJnP9X6aNZAYyM1yvNOoaR2j1b4Xf0lezSxgxmqv7Ly36vgki6s9zxh2QVq8aW6Od+Rxpw5+5jNUxyMKHA+6saGE6jVQxNFl7wFsZyIq3R6V9EaFsGhiIGX+4muV3TQCB7QVk9A0Iijayqa1u0YW8IMft/yudLbs6sqilED1ZrgRIR8Lzr+IUDTHFqQMg0V6j1OIyxvYG5Atef/AFbpTqOkzixuZ7gPspHUg4/VjaPI9RIC/lD3DsUp73nHdCXTSVHIlJ2df9AwCXXSTFtlgoL0qKPGQuY+genfpekiaRo3zO3fYLq6aQQ0G/C5maXKbPR+NFwwxQ7WjdyeOEQD20D3Qi0NrOe4VuKIDSukIy401UlkpUAbTrFCvlRJAdn/AHRDF6bdzwAO1lBB8AlAK2MTtFBRLmnFBSLffbrq8pSsY2QekdwrOFBiJ9jMOJJ7JObHJC2MRlsrTl98j7J5QSA9ouu4TF7w3dYO4ZRAWdPFAYnB8haaJHyUFu1r/cLb4UYm+rMGgtYKo2UKdjg4jduAPIUAlvsOSC4uaKHa1KNjnAuFUO6HHGPTt7s+Ani3beUQssNadt2o0aynG9rN3I8KYkAbt2jnmlBARaR8Jq7nFozCBe8WK58IbKLgHHHlQIGQDgXVd1xP8Q9KDp4NQG5DqJXdPALiBZAXJ/X0bXdHuqIfwrMTqaKvIV4ZI82HNLpfoTSt1PXYtzbEYLseVzjQCvRf4V9MLnT61zcWGtP+63ZXUGcPx43NHpmi0lQA1lXWtmDRV/gqDJNrQbqsBW2RgtB3rGjTOTu2NrAS8t4tcb9S6LYJGDLXAru9ZV3Qu1idchGo0j3+1uzt5UmqZPGyU0fN3UofS1UjK/a4hV9PEJNQxn+pwC3/AKt0/wCn6pICKDjY+Vl9Lnj03UIZZGghjgSCt0ZNwtFE8aWbi/k9f6fD+n0kMY4a0D/CtNc8EuaSD5CfTSM1MUcjf2FoIKLtbuo0B8jhct9noE9CldGIWBocHcuJFIpjeIdxdQGQ0nlQlY3dbTYBwQMFEj3TE7nWflAV9ASXS02r+VAu9KQtcBuapvALiCoGMcWgMiJdkmsJNeCNu2r5KmIxWfwmLAeyg2iBkdGx0bXAsJ7KPtLG0cgZRPSaSA44vKT4Y3TtEZIj8kIktDTOhMAMbn+tdURikKMN3N9bdtsWW5ICMImMke153dmn4UQw/f7KAQRz4yxzI2HaDhxwaUWN4BOEmxXnj5RPTAyUSdE3ARO9MEH5CXxg/ZS00JkkILg2hYJ7pN3slBaKIPfuoJ9ESc1xSg7wf8Izmue4ucM96UPTIAcaUCmRIrPlc39ds/8AZnkeQuncwu7nzhc79aADoU5cDQ4+6fH+yKsz/wBbPLdPE6aVkcYtzzQC+gPobpEXTulsY4H+WwXQ5cV5Z/DfocnUeqt1Hpl4jNMFfucvcnaRuj07IBIHSt/eG9iteVtv6Rx8fphvt/8AhWc0Pc1rLyc4WmxtNA2g47lUtL75ASKrutJuQOFRFWDI/YnqoqBvJWH1FtRvFYcOFv6o7SQe/wALA6m/bG4EHPCbKqYvjvaPIfrjpUmoa6SNtyMJIpeckPa7Nghe4a/TiQHcebXm/wBUdF/SzGeJv8sn3V2VmDLXpZs8zBzX+SPZ6R9MPfJ0XSzOLS70xwrz3FzySbJ5JWT9FubL9OaXaCGi2m+5C32bYmGQgURtq6Kxy/ZnQjLSY0kL2xsLh7Tx8pPaY8FpB7hRYX7ARe0HlGmeZLc4kvOSUpLYB8R9L1aNAgGgomCRrWyOa4NdwSOVLUO3kEAhtYBKgXEmnOLgOPhQdWTlkDo2xANAbnc1uT90LNE5Ro4XSSiNvucTwMqU0JjkfG4G2mj8KETitAKsePlRca4OURw8cDsSltqz8YQGsEDnItFYMcDN5U/QIibI6wCea5RZRE7YY7Dtvvvz8KCOSK7bPPZPRAP3UtgFC8FSGKDbNGwiGyIttDunLrOAj6jUGctc4AECsClANA5GURU3WxRQvfE6RtEDkJxEXNLxVCuMpgdoI7dwolxAwceFAbIZ2k7h4WB9XQTa3pRghIL3vAP2W/Vi7tV9VEXujwBm+EYunZJJNNMN9CwabpGmDC2nBtMIHfuV0hcGhzgeTjP+VhdPh/mAA8eVsRXJtZeAeFbbfZzssUpWjS0ce1l/lXceP8IWnjAjHwjZ+P7KyKpGGTtktS4Em1idVaXjha78nCqaqLeCKtSew4nxaOR1cIeAC3jBK53q+kZMwsezC7PURHT6yNxALAbLDwVQ6johLMfTaNr8ihwqVo62PJ89GN9HaZ2h6UYgzcGzOIvx4WzJFQcJAQ/uL4VTRRemZIxjuPur8TGxPY6RvqNGS1ruUj2y966GEjzAdOw7gDZpRhYZSGtaS77pPka0h0AMRLadm7T/AKiRoBZIdzhTsDACUm/ZDy6KZjNzmiqugbKAAas+VN880uJHmu9KLmPFbgWg5FqP6Gjy/wCiUTix4c11OU3jcSbtxySq4B3fBR6O3j4QI1uwDoicAG+ykKoAj7pw0i7N/CUbdxNigAoGyZe9zWsLjsHA8J3R4aSaBUzG5rG/tLTm2nhOfdhoGAjQl/A08HpVucDiwfKCa2gCj+KRHg7bu0M4A7FQK6CQObHIHOYHM4I+EznDc4taQDwPCi1pdwR5olImioiVsdtvlBkxuOSSoyht0w2PlScbAF0Aoc2SEQiYLNHjzSRYS6s48qTQR/wCjwNDn5RRVklRY0bHRxl5rOFpaCB271HDJVXTMMrg04WzAzYAFbFHOzTCR384R7Pgf3UBXhS/srkjGxi0k2UN7TVeFYOfsokc3XCFATMPqWnc9hNZGVT6VrP0j5GOAIkbtcF0E7A5vBXO9Q0xZKXsBrnhVSuLtGzDJTjwYKTRTQvdqHRlsLydruxUGMfI4t0xYbNEuO21bZrG6jT+g+2lucnH4VPTxiUysja0/wBNnk/3VcqvRtxuXH1exWmcH7QxpaG4Ju7KnFtLwCRjNf6vgKxqdPPpRFp5mMbuAc2s3+Vd6K46PV6guj/mNiPtcKpBRuVMslkqFx2OyHSad5MgfGCLAmYbv4Wfqta/VgiXaaJIdWfsr8scvVHyu1ExaY2F7NzrBHgflY72OjJDmlrvBRn9dC4Um7l2Mwk5Kt6mP0Wsc15ka7h1UCVWYMFTP7aJNf7JPYvl2HtwafSotIG4XygtcdwBFB3+kZRYdO4twW07ABcAijSyROhd6G8l4Fm2tPxf/KKTZXyjECGN9NxoNrgE2VEg7cCz4WprdLFBG5sg2TfuG07gfi7WbIwcgOb9+6LVAx5FJWSlg2aSKRzWguFg+oDY+3ZVcbSKz5tWYYBM1zpHBrBwL5KjBETIS1pIHGaooNDRlV2wDQOO4VzS6cPilmkbYYLoHlXIOmamWQbofVe9m/LwL+xVfVtdp3Pila6F4GGbbv8AKbg1toR5lN8YszyOTWCmBFnHZTkDWtG14J5wOFHcRVAEuJz/AOEpf2iUbDYIvnuVpRxBjAeS7wqnT9zdQ0gXsFrYhiLyDRTxWjD5E6dBtFAR7iAL4wr2yhjGVGNtDPCnkkAmwtCjSOdOXJkgfKlY8JgMJFoREDEAqNdk+P8AKRBr5RYiB7bvFYVLWQBzOO3ZXyUOVhIHcJZK0PGVM5qXSbJGu7XlV49K8T1GbIySOAuh1UBc32D7rMlEJMsM8FucPbIHbdpVDjTOjhzNoral0cxbOxknqR16jXHH3HhNBLunEkjHuEgLSbJv/tBaGATRyipHCvfyK/K0OizNjhbNK4H05NrGbyTkdm/8oR9T7L5+iHVlbS1HqNRA+Fu+ZnpsLztDDyi6iJs1+qHMmjbTwRQv7qtqGyySyyNdG7a8HY11k/IVd2qcJXPYC0u5F2Et6oZQcnaIbbJFqzDpZZphFE0vkPZuUCSczOa5zWNLW7fa2rHn7rU0bmaXRt1QfL60hLAa2tb+e6kUm/obLKUY/bD6Xpvo6qRuqhEga2304ewHuPJVTqTi2f0hK98UVem2U8/ZaGhLuo7jNDL6dBjpWOa0D8KtrhBHrIooGCSNhyLy77lWyS4a6MsJN5PV2WdXonN9H0o3uEg3OBIAJ7geAsycnZ6TtwLHHa0AVX3Wzqesm2kGN3v2tAYf2mr57/hZPWJWfqXeiC2McA8qZFHuLJ4/NtKSK+6T9GWe70/UsjFWpta18wjhkd6ditxyfsEKCTfsjDA55dwbpMZ9kx2ljQDyG2DSqs1cXujVkNSPi0HqQQsjDpCLskf/AJys5mrbIJ/1UfrPeMSvcbZ9kQTbdE5jX0+Zw3uJIof9KxrPRbozNCNO1pIYI437roZJxasbb2imKUfS0ZQgkd6bnNqNxtpPfKUjXCQe0N7gVhS1HpRsYxuX8uOf9lHTVJM0OFgnCqo026s1OjwFzS6v3Gvwt6GIMYAgaJnpsDaAHIVqwCaC0wikjjZsjlJiPtCe/KYmyTSV+VZZSP8AYJ7+EwNJWgQIOVIftKgPunsjgo2JQx/umJwpA2mIvHBUCQIsHH+Via704tSS5m8WDROFuFpAPKxetROBbIAS0XYVOTo0+M/XRk9Tt+rdK2CNg5Owlwr5QNOGF+KBDgQQar7KyxzXGQFrdzmkFzjQCzyPSdV4PhUN3s7GNa4lj1Imal7jHuY4EbWu/wCUCdoJc5rxg4xypte2B1j3PB9ru39kCV26QuA9pN0gWRWyZJFZRTI+QNaXEgcBVw2QsaWtNG6xylZu+CoGi/oixz/Tl9X3VXp5N/burB07otQ4tnDiSWOJ8ffj8LOikkieJIXOa9uQ5pohMJ3NlBa81Xms/KKaopljbdo1ZoXaaD1Cw0T+8SXu+wVLUSv1D/UkNuPOKRtc8NgjA9MX/SxhFfk8qhvxf+LRl8AxRtW+x9pJNcoukf6Go3sItt1uFgo+ni0+qNUY3fBwgytj0xAY8ukuwQcBL9juSdxo0NBI900upk3ExhpDTYa/PB+fAVfVzNkdI6WF4JPf+kqrLq5HuJLqsZoclDeZJC23OcT5KblaoSOKpWxnukndk2ebJytXomnc2clzQaZf2WSHF2LIb2xx5XRdAZUMjjm3c+QEYq2J5UuOM1o2k57qYGeUzXY4TrScZkiO3CYpweyW4EIgGs2luSBCc/AUIELabzlM3zSM5lZQyCAi0xExg6hwlh2AojPfCQoG0oSRIIpZHXr/AE7SDwePK1S4Dkf5VDqga6Ag1+eyWe4l2DU0cxLJsaA7a4DluUCYRlhewtFOrbZJKLqgBINp/F2FWkN24htnkhZDvQXuhjQFm0TTRHUyek2RjLzbzQKYP2xVfbFhAB2usiyiWba0XHXpZHQvkDwDkNJ54QyC8EsaSALJOFWItxJJJKLT/Qdn23kXygLVCDrKfeTTSRgeEGjSZoN57KDUXdTO6ctLjdNrlJmo2w7C1u4cGhi+VWccHKdlkjaaoXd1wEReKSJMcRkX+E9knAJP2QG7qJypxPkjB2ktJCAzQVjHPG4AnbkpGVzwGNacZwMqDHUHBxdZHZRa94I2OIOe/avKKFaCxEA9y49jwus6W3Zo4wW7TWQuV6c0TTtbnJHZdlACGjIx2VuPs53nSqolhgSKVCk3fCvOYSAFpUClnlLPKJBgKKVfKdxCjShC+W+ShOae5KIHbhlS5/KsaTKE2iu1hopOZ2+EYA5xaiccikjiOmA2Egkiln9UafRtp4PcLXLTSrzRBzSHZtJKOizHOpJnF6oG3bm02uVn7R+0HabzfC2tdHKJXscwV8dlmPZzYAI891kZ6DFK4gXUJPflvdDmc0yExim9r7KyXNsCZpcAMAFVnCycGkC6PYonFlEVY/KYFznWFL2sj3XkjhRBBFk1Q5UGELujwkHBueXeCFJrw2wWh18Ei6Q21Zr84UJQRzg0Cuaz8Jn7i0kcfOFAEEX2U3AhzQ4UCfKhOh45HRmx3CLQDd5eSayK7obmtjdtBvvaflt5ruoK97Hs4cAa8of7nHKKJPYIqxeU7Y2WSMDgog/s0uhRuM27b7dvK6aHA7rL6ExxicXbewFDhbLW1yrsa0cTy58sjHopNpI0Emg1wrjKOUxvunzxSaj5UIKu6bb91LkJ6RIEa8tzfCM1wPdUrPzSk19HJSxnQriXmuwUwN80hxO3ixyi1/8AxWp2VtUMa5CiQCBaK0f4UA3KNETOe+odGC/1GCjXPC5rUMBeNpBPJ8L0LVQtmjLCKC4nq+kdpJyD/V3rCx5oU7Ov4OdNcH2ZrxYBB/AUHG27QeEVrrjcA3a0miQhvot2AYu/lUnVTBuIBPdMS17hfsHelZ/QSNAe8gNIuwVVmY1hdss0eSeyIVJPoZ4a0Ase4u72KTNxY7d07n+5hawCh55SFOZvsmQn9qAbE1zdj27QbPNcI8MImLHukDTXi6CCLI2FtUc0FNg9m8EAA/lQjHk/duu6ODXKkC5rxLYq+FAg1ZqjkUmAcapQFBWsL6duHuPFIoYXnZyQ7zyiaWMRkveLaMCh3Wr0rpxmnErh7QbsopWzNmzKCbNfpkDodIwPADzkgK1k4Uw3solvytcVSOFKXJ2NRvKmOFA8p7PhFAYj+5MfCeymN/lQgqPZOQUrxylYRIMePJTcnjPhOKrOMp6AyqRh43uaCAaVqOUOaLVTb4/snjNH4RUqFlGy/u4NpA3lBY4Efu7ozchXRlZU1Q+4DJWd1nQjXachoG9osLS2g/hJzOE8o8lQYTcJckedz6Q6eQxyNcy+QeEB8bXAyVtIwb4XoGu0EGsj2Sss9nDkLmtd0SbTP3R/zI82CsU8TidnB5sZ6emYcj5CA17vb/8AUqu9gJcXOHxhXJIGl1bazxwgnT3/AEODT3tVG+MkVmNZdvaT2FJCmvscjOFYEeSALv8AwpNBh3FoBcRRNqDciu2PcHPyHEojmO9PNAAf3UW72vO01auiZjoyx0LS49wiK5NFJjAWmiBQxfdGbCHbRGNriO55RBpmvPvqMDGFoabpzpJWmKNwi7kqJWV5Mqj2LQ6P1dg3lzhk+Aum0sLYIg1p+6Do9IzTRhsbcA91dYw8k4+FfCNHGz5nkY+3Fobm8opyMITwRzatM6ItAtOeMeFAWns8UiQQUScqWSouwUGEkKrsmtM1wJT2FEQfbZoJEAYpJJVDD44SrASSUIO0HsaVmEOrLkkk0OxJ9FjvnKkeMJJLSikjglRkhDufHhJJCtBT2Zuo6Tp5KJY0Hys+TojBbWvwkks04I14ss67KUvS/RNMeMjKqyaEkUC20klS1s6GOcmrsGOmu/1tGcq1B0ze1otgN5KSSCQ88kq7NKDozS4OlfurgUtNkLWANAAA4pJJXJJI5mXJKT2wwYAFMNFFJJWxRQ2JooIb2gk2kkiyECAEM80kklYyGOFEi0kkGFEQKKsRsD2BxHKSSfHtg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4" name="Picture 12" descr="http://t2.gstatic.com/images?q=tbn:ANd9GcQUEGPoy8nYugAGKSDQUj94UbQ7M6cMsXC1YJZLcZ39o5ZHh0rJq6U_l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828800"/>
            <a:ext cx="108585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086" name="AutoShape 14" descr="data:image/jpeg;base64,/9j/4AAQSkZJRgABAQAAAQABAAD/2wCEAAkGBxQTEhUUEhQWFBQXFxQXGBgYFBQUFxUUFxQXGBUVFRUYHCggGB0lHBcUITEhJSkrLi4uFx8zODMsNygtLisBCgoKDg0OFxAQGiwcHCQsLCwsLCwsLCwsLCwsLCwsLCwsLCwsLCwsLCwsLCwsLCwsLCwsLCwsLCwsLCwsLCwsN//AABEIAMABBgMBIgACEQEDEQH/xAAbAAACAwEBAQAAAAAAAAAAAAAEBQIDBgEAB//EADwQAAEDAgUCBAMHAgUEAwAAAAEAAhEDIQQFEjFBUWEicYGRBhMyQlKhscHR8BQjM2Jy4fEHkqKyFRZD/8QAGQEAAwEBAQAAAAAAAAAAAAAAAAECAwQF/8QAIhEAAgICAgIDAQEAAAAAAAAAAAECEQMhEjFBURMiYQQU/9oADAMBAAIRAxEAPwCnCNTGmhMMxFALnNhhhqqbYaus9ScmOHqpio0VOur2VUmp1Vca6kpDJ+KOwVTHgmXTbkGD+SWOxYCX4HMHaqgdtMABKy6NDXxQaY8TiZ9PI2KvbitW1wAOTb3WaxWKaCPqBkXne/G0e6IqZjb6tRiwEi1o6g7HcosKsd/Obsfdda9sG8rP/wDyECCHXE3EQVHD42OCCfZNEsbueJVyWtqSbqX9RpQhyCMVhpSrFYFMHYuQqXPlOxUzP4igl1ektPXoApficKixNGYrUlXCc18Mgq2HTsVA7K3VS+aqajVVCAoIfUQ5qrxVNRAJBFPGEcoylju6RVHLzK5QWjWUMwR9DH91jqOIR9HEqCzY0sWjaOJWSoYxMsPikxGnZWVzaiS0MSi6dZAhkHrqEZUXEwoyFJtlMq1rFCo1SQQBRNGognFTo1VSEy/P6p/pK2kw7QQCHaYkgap4iZnsj8NiJpMPVjT/AOISTN8RNF9OJL2upjsXNIafeFH4ezP5uGa4iHAua4baXNcZEJtaBPY1rVVlGZyW4mox1hLY7k2TTGYvosP8Q4oU8TSqcTc9wCP1UxRbfk1Gb4+QDJN9pVtDONVvCYF5JG0cj9VlcbjNY8N0to1auo6dXpNkUXzSZvMXnR2DaYFzAe0uv0Oon0UqObvcJa2I3IcSPWVj6GDxD5gA+YgKul85jvEIPmQB5qlFmbnE+m4DMnRfdEYjGHlfNsPnrmP8Xa4j9E0PxE17fE4g7eK10NUJNM2+DxuqyNdUWKyjNADJIPqnZzNpO6QxsXqupdB0sTPKI1JWNFT2IStSRz1Q5qBimthkI+hCfvYhatBCYmhK6kqalNNX0FS/DpkiOpTVBYU7qYaULUwyY0L2oinVXX0VVpSNEw+hXTLD4hZ9rkdh6qQGlw+KTCjiFmMPXTKhXQI0VOsvJbRrLiVhR0NVNYIzSqKzEyBTUrCbqTCqMwwx3CBoYwgweOE0QxpiW6mkfzssrlWPNLE1aLrCoTUHap9sT3kH1Wpp1Q4WKz3xRlXzG/MZaoyTI5EFUhP2X4quTsk+b5c6rTd1AlvmOFfk+eMqNDXkCoLEbSUTisYAqjEUsmjP5Bi2ta0u+k2k3Ad91w47FaP5zNUta0OixF2noD5rHYmhoqOIiHmdBs1wdfSek3g9QQrcpzh1M6CNTDMBx0ub/lDjyO6tUYytrRsXVqun5tNhadiD9AjeTxI69E0o02vbNWk0TbUymHkXIl0/oCViX53UpuLqOukH/Uxws7uPsqf/ANtxVE+Co5oN3Cx19DfbyFlopxMnjkPczwYA1DS6mZGuajiHD6rxA32IlJvmUrzUpDiCHjYGHbAGPbzV+IztmKDn1nH52iGlumn4tQ+vw3bA2kyT5pJXqifEC69zI/GBzKlyRcYutjAQQ40qrPDG/gn0N1OlmVQAaoPkZS8YOm+HGC0fZA0kjpP6q/E06UAU2aCN/GXSet9ipdPwaJyTH2XZzcXWjoZlPK+YVQW3BM+avw2a1G9YWbijVT9n1D+rlSZXkrFYPPhsd07weYB3KhxZopJjx1RcBQTK6IY5TRdlhYoGku6l0ORYUUOoKmph0eu6UWLiI6uGQVShC0dWigq2HTsBIaSlSsjXUVX8tAzrbIqlWQxavNQFjijXXkDRqLyVDNboVVVqN0KurTTM0KK9MEQUjxeCg/kVpqlJCVaMpoKszBq6Te35KnFY2yb43ASkGMwLhsE7IcTH5hhS1xi4Jlp5B8/NdwWJqRdw8nfpNvyTfGYR5sUG3BP6D2stUzKi+qwOaNTWk7ESRIP2TH6TBAPmtc0gx4SbCCJcQLDV3iPEPVHU2VGwAZG3/ELrqckagDHfbySbGot9AtIthzWNYADJa+xvwHjj3ChVwDXCWaGG0+OQDHAN0YMCSZZM/eBII/SPRHUcjqu+yznxOFx7OKad9A1XZnxgXCHEFn/dpd5GZHrAU9LW7OM2kcA9NQmy2GC+EHOMFxMxsSBv3JP4p03/AKcjcwJIFnG58toufZUoN+DN5IryfMa7+jjxsHb+Z3U2DeCfbf8AZfXaf/TilDZ+suAmdVidhPblK81+CxTBOmwsYLp1RJtPRN45ErNA+amsTAEn0/VWMxJHkic2wDmmKbXnyB4ueOk+SSv18z/P+Qoo1TQ1diWu33XWYx1My0mEpa4gmbHoZBPlZE0mTEncTuLdzGyTGaPBfEX3lpcDmodysG+m1oHVUNxL2EaT6KKs1Umj6qyvKta9YXLfiLYPsVpMNjg7lZtNG0ZJjsOVrHpfRrSi2OUlUFi6pqUlJjlOUCaFlagqHUU2cxVPoqrFQqNNVOamb6CHfRTTskHYvK0U15MLN3pVb2oiFW9qRKF1ZqHcExfTVTsOhFC14CGq4QHZNnYNdOCMbKkJszVXKguUsnHROMUyFVh8YAY5VxRhJlAyVoH0g+gKUY/I2k2ELY65FglnyiX3FlUqeisdraFOW/D4Fx+S1GBygRsmGCwVhZNaGHhaQqJjluQDhssA4RRo/gmLaVl4UVpyONxAm1NLpP8AJ3S/MMxZLw2DYEtPJkzHpPmjs1eGtJXzTOM8Y151NLgJ2cWHykbq00tsji3pGow+cU6Q0uiGU67+xfUazS0HsHVBHSEnz2vT+Xh9LadQmnqu0EfNqmpqqGdgA6vA4hvaKs7+LqdfAMoU6ehxLNdhYNv4TztHlKBwOIFetQp1CNDWNpwABFMXf6ugie6weRN0bRxNK2D5Z8HCtSo62lnzy5zzpbIpl7dDxTcIEy8NgbUieVlfiX4ZNJuppZpdDjA0OaHEhjHNBLSfC7b7pX3Z9Sm53zGNAdpFMRw0E6WxxdxXyT4uw2rEVRr1NpvtOxfADoA/zCPfqnlqEd9mmCTnL8PnFQOaRc/srsPjAJ1CZ5R2a4bRULXWgNibHcSSPdLKtKbi/wCKxTs6mqGQotcAQZPZeGPq0uZCUU3uabSmWErNdZ+/4JVQ7NfkeeB4ErTUMUCvlLgWOluy0GT55MBQ4+jSGTdM+hMqq1tRJMLjZRzKiyOmrGTHKyEDTqoqm9IlomaSpfh0bTKsNNUiJISmgvJuaC8qskfEKDgriFEhIkoLVz5av0qLk0M4xoV9oQ0hQLTKslsqzHDNIKyGJbpeOVuKmEJG6zmYZeQ6dwqizKcbQ4yfDlzduN0U7AQ5W/DYGmE1xlGIKuaDHI7haAhEtpKeEp2RGhNGcyjQu6Va4KJCsxMx8VuhhXxnH0PmPPm5fZvjNn9olfF67PqvyQoyv6jwr7Mlh27CxgbAyfXou0sQ7WHDwujYE2MkXIsbQpMwJjw+EAdmnmPEL+i7UaAWtbD6m5gmNJ2uNyuLnUjvUeUWOMDndWldrj9Wr6Q7xeqyedfEhZXB06oeahGwJgwO14PonVY+G7m+49uVg8+pEVnE8xHe0futMU3OVSdkvGoRtLsqzTNqld2qoQb2AAAHkF7KwJcSNQa0mC8MESJmR4t9hdBQrKFUsIIAP+oBw9iukxHFTBtcNTYgzF5HpEIJ9Ej0tP6BaHIKX9qXtHiJdsOTwBxtZV5jgPFsRvAjeO42C5lk+zR0vHcUxPhqw+l5VdWmWO1NkBTxGDd2/H91cazXMjYAXHTixWt+jKhjlmbGAVrcDjtQXzzL36HditNha8CyicTXHNo2FOoi6VRIcsxgcL7ptSesjpTsbUKiYUjKTUXJjhnpESQwDF5SpOXlZmMiuQpLsIJK9Kpqt6IotXm00DKKGGG7lfWrMb5q00pVFPLg50nhWiGRLnuFjbySrMKTgLwStR8mB0CCxAZflMVCP4XxpFQtf/PdbuqwOZZYZ7G65a0grR5djS2A73WqdowknF2g7KMQA40z9Q27hMarYWO+Ky5umtSJDm3nt+ycfDnxDTxTIJioB4h+oVVRPJSGLnLgK69kGFxNIzloUfEmH10neS+IYshj3NMbm3eV98xQkEL4t8cZcaVfUBYlRljygysUuMxYazRqc64AFuSegH6qsvdUE02hkWcbE6futdx3VGFMuvF/WOifUoDQSbD+crzpRkkegpxsCZR0tA2nYgST2B59Eqz7JPmhp2eNhMmDuHH9tk9fVuHFwawWABBLpNz1PlZV1qskd7n/AEtMARxJkehUQnJO0acU1TMd8Q4NoH+HodaA1m/m4b+aCyzIKlQy8FjBuSN/ILfVaodDhsAD5xLT+QXaNBxqaACQ4tvBgTImfQWXR/pk1SWyV/PFbvQto4QFwY0RAHfwqeY4XoLQNjE+dpWjo4RrBpF+9/04Q+PogW56lYt8d+TRfZ0YbGYfS2zYk9+UvbRlwMbLTZu0AExtYcz1QGV5fql3VdGKVmGaPFC3E4Mbhttx+3ommX1wWA9LFMMTgwWlpt909CP3hIcDU0vLXbEkeoK2MemNKdYsqditFgcZISKvSlocNwoGo5pBGxWbRvF0bShWTPD1FlsvxEhO8LVUdGr2aOg9cQ2Dq2Xk6MzShTa1caFcxqogjoXNKI0KLqaQWcaLKTXn7IVbmE24RVIACAqRLRwUZ3KhX0MEmAFbUqgGBdx2H7oZ2X6na6hk/d+yPTlUIW4h73XY325Q1Cu+nJqvDRxMC36pxjsRoAawS906GDtuTGzRaT3HJSKpldXXreWveTbU0OIHLWN2YPfzTTBq9D3D5hSrUyDpI2vIBWPzzJamGcK+GNpuG8dwmDqsEtNUkz9LNOlvYk/zsjsNiWs8LiNPU1BC3jNeTlyYmtos+Gvi5lUCnWs/rt79FonvHBkdVlMx+GmVw6o0uD4BBDSB2vF9ln6ed4jBv+VWaSYBBuRHmr4+jDl4kfQ3OWT+MspFameouEXl/wAS0asSdBPq334THFUiWzZzeo8Q/BKvY3+HwWo00nkPGx/BHHGFwa0WJG0TPeO1lq/ijIg+XNF+qxBYab/ECOk3hcmWFHZjlYxoYYueGh06WxJvB+0e3kp4t4a3U1tzDGyJ6u1uG0yXH2Q9DMhMC878KVTEF4cBfTdt4uD/AMrjknf4dcG6sLy/Duc294IbsDYjU9omw2Hun1OKYECbzPJFyDfo1LstrN+WZngiOCJk3N5kqWJzNkHgQANrcSkuzRyfEOqsDbEyOObd0nzTEgQRsBG+4jlUYzP2BkbmNkno/MrG1m9wtVBy7Muaj0cNJ1apE+EdNlpWYEMaArsqy0U2yVbi3yt4pJUjJtt2xPjmCCsvjqFyRuL/AJLSYwHhJsXTM/gmgaGGXPa5nY7qqrSsQNgUJlToeWnY39eU3xIAPh5A36pPRcPRXgXwVosMVnGNIM8p7l1SQEmrGnTH2EqWXlXRC8kOzcNCuphQY1XsamZljApFi8wK0IAGdTVRc6YHv0Rrmqo00ikcw9BoJcB4ju7kqGYYksENbreSA1uwJP3jwALnsFe2yqr1Wsvzt7n+e3a1JkyQHi61PDU3Va9RrZjU8/ad9ljGiT5MEm/JJKUUcVUrPL6pOHokAMpRpxD28mpBJpgm+lvigCSLhHUsnDq/9RVJe8DTTB//ACb9r5YmGauSBq4J6shRaNgB6b+Z5TbJSE7GUdMUaLw1vSl8sDkmammfSUrNKpUc6GFwY4tLhpLWOG7GdXDZzrwZHYPcxJADRZxNjwIBcHHtIFvRJ62LcT/S4d+ktb/cebiiwzuQZdVcZIE/ecTsCIqiNPOXNc6nT+Y57D4idTmMd911xLh90bWTHC1PnAmvoeYiC0Ngckunb8UI3BCk1rZ1MaPC2BoEbeDY+ZBPdKnvbUdJjRM+EBof6C0ec9d4IqM2tkSwqRCv8KUzqOGrgOJJEB2ggRYk2J32PCV0q2Lwp1sdDS6NVN3zWEidQc3g9bJxWz1wiix2ufs/4gA/zmZ09pE7Wkxcc3ql39wOdUbAa5lR7WgEz4qdNsOFtof3XQst9nNL+euhcfirUB/UUAWmAatMll97iCCYvEJJmooVzFJxPUVGhhb5uBI9TC2NWlRqD5Zp0w03c462PJjxRqZczyb9rLOfEfw5Tps1eLUdB0iJa0uDJcBMnWYnaASUSqRMVKG2YmvlEkln4eLyuEH/AElVnVaXGfC1ZjzTDgSASYkC0yfwPuhcTkWLa3X9gSJD/Da0brF4jf5EuxI11XYT7qTMvq1Dc/mjXNxDD4mmw1HwtNo3lXsx1RhGphAN/pgkdreSj46L535LMB8PgQXJ7hqDGbJNUznTvIHk2Ow81E5vr+kgzOwHG8xsnQIfV8T3QFXEJU/GkbrgxMoAMcdVgqhgXVToptLndv1PAUW1o9f5C0PwxnDqDHENZuT/AJj/ALbIit7Ka1aMZiqJo1NJEODpNrynj6epodurMTlfzq4cZJe6SXckguO/bYHeVdl9AhrmOF2OLYPEEhKcSoT2AmjzwmeXtup4TDE+5TGlhxKldFTewuiyy8iqNOy6gRsKYRDQq2BWsCRJMBTAXgFNoQM5C9CnC9CQ7KiFU6iJn17zET7IghcITAoIIVL3BFkoevRB9UCE+ZVajrUwJMN1H7LZuWjrzPYDuK8uyunQpinSBIuXE/U95u57zy4lNK+D6FA1muahsqKXgAzUuLdGstDvqAs7T90eeyW42o8gNOkjYN0N0hvdseLyNuyYOFQSXiSeo4S3H1QRpAguNyCRZFlqLoT13vBcW6ZdAJhggCYiRvvfyReEdUAhjXRuS2SZPJLb9eik6nJGwiPtWKjiJI0gR5ExPed/RJy9FRgvJJ9V7TJDy88uOn3LoHuvPxJ8RfBdaBcxpEC/KWOw5a7kx0CqdUcZ8PO95HqEubRXwqTRosFmjQbtBMOAnqdU/wDsT6qLcU4kgkljnB2kkjSZmx5veUjaR4ZETb14uUVTxBLfLqL/APK0jkaVGU/503YacCNUEFrHSfS4Bk3G8eq5XwYewwA5obpvckQd0I3FPcOsdTwoMxpBEbet+PZHyi/zuwLOsjGkCnpsGg6QPEed9xv7LN5xlNRgIpkzNu9hO/otxWxQgAcmb9VTXh8QPpT+REvAz51RwtVrHOO4gOixHFxsUDUqVGHU12obxvB7r6DmWVmq1zmNMwA4xYmQBP8AOFn6mUkOa0kGeAYJbLgZPpPkQrTTMZRcRTg84DrPAaexm/lun2XZiyLOB46LMNyt07GJAnoTx5pvg8oIcWuEQ5wva4Ex7gJNFRm1pmrxGmpf5g2b9X9syBAGo+HgchXZaHF7y67nHVJ3JNySh8kynS1jjJ8QJ8JjQRI3sbk+oTw4Q/M7GL8EbSClIfOyOFwZcdrWmCmr8FHe1o4V2GwxB8MD8kYMKePVStIctsDpULLyaMoQF5IdjZgVzAoNCtagRNoUwoNUwgZ5eldhdASA4uEKRauIoCtwVNRElV1AgYFUQtV44BRzmShqtNJDoCdijzcIetXpndoJ/wBIJhEVacIB+HtM35jhK2aKMSRbSj6WDuWH80BiGUJMaZ7B0A+ZICji6bgO3X90BUbPaOeqTk/Rax+bLn5dRIP950Twz3Akqh+Ss0SxzgeS9mkAX4AvxyobXGk9ARq33IQlaxuI8hbpaP5+hyXotRl4YbWyujptiQ49BTcDMW2M3Q/9EAYdU0dZYR76yL+Uqio+xgna7uoPEfyVQ1p5MC/HbePZLl+DUXW2HPoU5/xIHEBxPmZA481XppAiHPLRv9IkxNrc2Qj8OY3t1O/W/T3VmHogSSZ9bCbbb8Iv8HxSXYU6rTMHQefCJubQC4mY9ui7SxBNrC0Re/n1QwEGJv1V9OndoAMeRgeZ8k1ZLSose7SIBM7f7/mvUsCxzwSZA0GCPtT/ALuK46jPl/P3RTGD2TUmZyggMZa0uDjYNJsAJJkRP4osZUHuqGJdVJI22nxeR8LUXSgX0iNvUq7DNudpnfaCOQrUzGWMa4HAMY2ANTWlo9A3p5ySp4zCmAIkcRwu4VpE+LVIBIvf1KKLdQtYdE27MlGiGFpkAWRZpLmHaeSjA2ySGwMMXkQWLyYE2q0KqmVcwJFE2hSXAF5AHV0FcXZQB6V4LxcFyUAdKg9q7K9KAKKlO1kJUwzjymYKi9iKGnQqrYZwi0oOtQi0e106qNHWVxjAdgAEUVyoztakRwdukmEvrNa0fTfnv0BWnrAT4dU9UPUplxAbAPJO3oEqKjMyBaCTYk226eXCqqU4MaXHtpv57XWjxQjwt4IuN3HzCHxGGeTcGYtJuGDjop4m3IzjmuHiLSLzJEeglccXneD4thvJ528uU5fhHDxkX3AO99j+K9Sy7dziIkX6bzbc8I4sbkhCKTnEgEmb8CSPM2O91azDSAINyeSRHOwv+USnLKDdLi4gniAe9pVTaX3dh+I4/JNRQubFooGTP6Dc7D91a1o6+n4AduEc7DhpgkuIHSBM++0rsNBhota8CfOff3RVCuwNrDa0dLbq/QZAt1MWV8X2Ib07BRDZ3McQECIsYDzF52TDC0JkxYcnv+aGpgE227/ijKT3BpDbtO9tjwnRDCqG42kbo2my8wRPRVZfhCADydwm9Gl1VUYSeyqjSRfy7KxlNTc1FEgeleRHy15A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8" name="AutoShape 16" descr="data:image/jpeg;base64,/9j/4AAQSkZJRgABAQAAAQABAAD/2wCEAAkGBxQTEhUUExQVFBUXGBcXFxgXGBQcGBcYFRcXFxQXFxcYHCggGBolHBQXITEhJSkrLi4uFx8zODMsNygtLiwBCgoKDg0OGBAQGiwcHCQsLCwsLCwsLCwsLCwsLCwsLCwsLCwsLCwsLCwsLCwsLCwsLCwsLCwsLCwsLCwsLCwsLP/AABEIAMIBAwMBIgACEQEDEQH/xAAcAAABBQEBAQAAAAAAAAAAAAAEAAIDBQYBBwj/xABAEAABAwIFAgMFBgUCBAcAAAABAAIRAyEEBRIxQVFhInGBBhMykaFCUrHB0fAUI2Lh8XKCFTOSogcIF0NTssL/xAAZAQADAQEBAAAAAAAAAAAAAAAAAQIDBAX/xAAgEQEBAQEAAwEBAAMBAAAAAAAAARECAxIhMUETUWEi/9oADAMBAAIRAxEAPwDc0GI+hTUdGmj6TEo16ca1NeFMWQoQUUoiLFMxsBdDVIUxqJ4lPe6yjqGL7JOegInCCoS4SpnSLoev9VNXCcJSLwExzum64xxIugzXGVC537Cmc5QkKTjjnIaiYJB9FPCCruDXg9bJUxJcuSkUwKD0g/dC0HnW5TFyrn1g15HVMVaOdZRFy418iU0bJaMOKjek4phKeg17kwFJzgoy5BpiUxxTS9Mc5PSxIHpalESU3WgHuddcJUZelrRp4fqCShJXVXsWPRKDESAuUwE9WwqF/moi26kqLjWpGTHLpKeQuFUSDmLSuabyuYg/TlMD52Qbj3C/b6oeqRE9FLUaR3/fVC4ioCIB0k7d/LqVKkDsVDvNOqVeQfNCCDII8Q3/ACVXQzH3dXQ4ROxSNfmrsRsmPqXUVZ0XAsVGHyOiVpxK51kDmd22t/ZThyGxrvCloOwWKDmAnyPouurXVBk+JirVpE/1DyKuSpu6cxI56psY/wDmnyCs9R6qgx9UjFNbNnNP0RBau8JiZBCmFRU+EqXB4MhH6uEHBBcmlyg95ddc9IHEqNR+8uuueg4cXJpcmuKYSgHOKbrSlROKYODki9RyuEpml1pKAPSSLHrDSk4p4amPWzCI11qaCuVDF/r0Sh1KZ9eEO2tJIIuOOvknh/B+aZXZPbumRtUahEoI1w2Z9f18kjiCHQfX9R1UGYuBAI+I/uCUqcE6hve+yiqNn8jz/hU9POwyo2nUBGoluo8HgFWtSoOduvVABYsFsOdtsXDp3VJjm6paRqv4XdR+qu8XigAehWTrZgGPfTnU0nUO09D2Ue0/istPwGfBjjQqm/2CenTzRxx+l4aTZ2x4lYTPgazhbxjY7ah+qjwmbVGhtKrt9l0bI9bS3PleiVMXHKiq4gEEFZ3A4kVJb7zxDcT9UZ/DN5J+ZSnHSvblU5hi/d1qdUceF3ktQzHAiZ3WL9oMLAeBO2oXPG6lyB/vKIdqcCLG/RO83C56mtYMUA7fdZf2kxZGJpOZuAZ7qau14gh3PKzftBiXCqJN4iyOeaOsxsqGIJZ3+JWrK9xHIWBwGZafCSbhXOCzUHTfqFF2Kn1ohVuQuvqR5KpdjvE3obJ2NxkMJ62Hqjf4f4NwtaZM82U2pA4d0NA7KZr0HE7nJOKH94n60A/UmFyaXLkpwFqTHOXXG6jeU8BSko5SSGPZTsoajlLKieVpWMQOJEHjlTGD5KFrht12/MIM4o0n6XTod8Lvun7p6DoUQ6KFYA6Dvx3H6qGtULLkEt+o/sn42gKjYkg7gjcHqFXjGOZ4Kgl3B+8ByOvkmlJiWCo3Ux1xsR+BVFVzUMOhw01AduHDqOCrDEUbmpRfpJuR9kno5v2Ss/mmK94Yqwx7fgcPhPqfLZK3Dk0H7V4inXYZljxtUbMW21chUOVe3T2/yq8EiwqD6Srejiy5+iqBTLtnR4an+niVHnvs7QNM/wAsB52IkHueiOeb1+l1Zz+LBlJ9UB2qGnaFDjMtayHR2nkHg+SyVLE4jAmGuL2W8L2u0n/SUf8A+oLXNIfRj/db0kKpxOf4nryddLPHU6ddpD/5dRlyW8EbOHULL58402RUAN7OA37joeygxftK0n4XQB4TI1NB3b0c3bdVuLzx1UaXNBHG6dpR2pidLm1GGSLhw/BwWiw/tbTcPH4XGxt+fRYhry3YwdiByuCm43hIp8bbMcxY9oLSCQdp3GxCp8rzH3FQtmGO+h4VM3WLEOTKpfN5v13SyqtjdVcyBBAN1ms7rio8kXjnyVZTe4EbnpdP98RxwR8058FurulBFB/Ux27SiKeHd7yCNy4jTPCzzMYdLG8NM+sq7w2Z+PVPwnjo7dAlEYg1Gid9J53CTsx1vY2Yi5U+a1w6k8zFp/RVGUUPeanO32Ci8RpPJd+thRxIKI9+I7rKuqPpb+JqNwuNDoKyss/W3y/jQUj3TveIFlaU8VeN0SlgvWulyhBTwnAcSmvTnFNqFVCQlJOgrieJ17C6R3QGLxBYCQ0ui+nn/bO/kiHvNnNu0zqF5Hdvfsk8hw4IKdTA2FxDagkeYncEbgjg/quuIc0h4kbHt1BVfisC4TUoGHyfCT4HwTY/dPcKso+0sO/mU3svpfHiaAJ8R5BEEbXCeirGtXdhrul9H7wu6n5j7Te/Cnr1GVWTIcwiQQfkQeFG3EscP5b2kHds8HtuJWKzeucM5zqZfSbvHxUz3jp8j5pW4JNHZtUfTMgl42kGKgHfh487qpw2OFR8OLHH/wCOodDiPUR6FQ4f2gaIqYhrgz7L2DXT8zFx5EIrGY3BVWk1HMfOxcNMdNJsdo5Rxz/aXfWfOTczoMe0scyvSBEgNDXNtyBJA9I4WcGc4rDt003mq2401KT5ievK5jqtFs+4xb29tRePSbrMVsyq+IGo4ie/4LTf9Ms/2vMb7ZPc0sfSvyCbfKFm8RidZnSGjoJ/NObQe8EwTySdvRWWGyY2JF+g/f4Iw/1W0cK59tvRWFDJ2x4iSfkPorarQZRb/NdEfYZGo+Z2b53PZZzEZlUe4+7mm0gttckHe529IVYWyD6tahS3LZ6DdCvzxmzWE/IKPC5WERTygmWhpnstOfDay688gJ+azf3I+a6zNyP/AGWqwqZUQGy2JMAnmd1N/wALdBOkECPrwn/iqZ55VZRzWnN6ek9YCNd7uoEqmUAxMCxM9+nkgauBdTJibbjp5KL46ueWJq2WiPD/AJQXuajZsYVrgMTsDcKxq5dI1NO/CixpsZqpjHObpkx0VtkuKaxunnc/km18EBu2D1HVAYjDFpkGyWBqffB5gxbf8kHXwxaSWccKuwWPgX3VrhMT4bXdN+glTfv6vm59h2EzGbHcbq0oVPqqOthNR1M3HPU7lE5fjSTBsQseucdPN9o0NN6na6UBSqollRKFRAfF+iY5N1LrnKpSw0JJpPZJUl63Xd7s6t2H4h90/e8uvzQ9Vukl7bgi7Rt/qaOvXr5ozVKrawNKS0FzOWjdvUt6j+n5dEaRYXEB4kRuT+H6qp9oMID4muNJztqg+y42GscsP0Pmha+LdSrOfQiox4945gIh32XmmeHiAS07zwdyXZxSqtIa6TB1McIcJsQWnje+xS35pybcee5lnOIw7jTqtDQDMRNM96c/D5W9Eyjn4d4wdQH2dYme7alz6OVnnWFhjgQa1H7pIFRt7aHOMEDobjqsjjsopC9HEe7Jt7uu11N3kHRDk+c6+0u94+RdY/M6ZGsNdSfy5jS2ezg1zmm3VZfG5kS6zSJ5uwniToIB+Sa19emNPvS0DjUHNv8AdiQPohhTe913k+a0YuVK7nWLie3KssvywWLmOce9gPOblFZfg2tgASVtMjyUuIc4K+Zv4V+TapcDkj6hDnmANgBb0H2j3KPxuHbQpl0X6ndbT+ADRsvP/basXPFMLW8SRn/k1ksUXVX9ZKtMHlNjaw59QPzReRZWQ4F25dp9HWM+pHzV9Uwbmsrshod4Aw73Lr7b7St/F4fm1yeXzfciirYRlJ7QDJIaT5EOP5BDDN3tA2n7RgdwI7QrHM6NqdR/hIpwZsRIuI+awGLzd0lrYjaYVeTucfC8fj9/rT0szcS0P8TRc9jfb6q5y2tTfudIggjuNl5l/HVPvFFYHOHsJkyCueeb63vg+fHo7cEHQ5nimbDgck8jhDVsBu4id5HXzQPs/md2PDjpnxQfp3WmxlWTFJo0nldHOZrl73cYvG5aWHw7G/krTIsRPhKtMXgg6nf4hsB+FlnqQ0VJG0rn8vOXXV4+ti+xGAB4VDj8ARsNuFssNTDmgobHYGZso9dac9vPalMTtBm36LlHEFtpgdOquczwMXIVO9nH17LKzG0XODxogNB8zH4J+YYbaoy359iq/C1tOwsdrjdW9Gq5wLTaf3vwo/5WvNz7HMBjpHdW1F6zuKoGk4OGx+qs8HidQssbMuN/lmxbe84XSh2OUxKcSRJ6riYTCSpL2Jw4m/B6jugsRWi7vD1PHnP6omswxb5H8igXYsE6TZ33TyOo6hBRRZ5hCCa9H42yXC8PaQNUtvewuImIWfxuLp1I9+11I/YqQS09PE3nuDMCCVr6+GF7W7WP039VnczwPu592C5h+Ki6dP8AsMHSe23kkq/8Z3HV6lKdGJL2/dnUYPMOLXR6uVRjMweQR/zBb/mGppbHEF5aeDeUVmlCi2SGVGW2eKhHlqaSq0M1C1MC93vJMeQcrjKyqyo8uJs0H+kAD0Vvl2XQJO5UmGw7GXNzxbb0VvldE1HgRbqqn25DnOT2qxyDJ5gwt9lmCgCyEyrCAALR4enAC6uZJHF5er1QOOpw0rx/O268QYnV+5XtGZMlhXi+cUSMQQTF0dVPMFYKqNDWua4EXnqR17WH1TsxxFapWGkQYievy5ui8NhrNBJ87TvHrsvVsjy+mzCthrdRIBMCSNQbv5Lo95zxK5M3u4+dvbnC1aTGmqXDX8Ivf8j6LEL2L/zH1icVQbw2lP8A1veP/wArx1cXku3XocTJhJJJKFrPJcS5pLQbG69C9iAH4hlJz496Q2dOoAnYm/WOm680y5p1SOFt/ZXGOp4imdgHNJtNgQZ+i6PF1cxzefmfrae0mXVMM91N+m8QQIDm3gj9FjMyZpeOB+9hwvcPbjJ/4ig4hznVKYLmCG3+82wBuB8wF4nmlMaumwhPu+0lLxZtkazImAsCsK9EIH2ebDB5K593ZRKuxmMxwUg2ssljsFBNl6Li6U2VJmGXzMcD+yOpquOsYY0r7WRGHJmA4tHZEY6gWnZDhgN5g9v0XPY6uVpSwrTZ0yftEyhaQNJ8cJUqzhExHW8/JF1Wh43us79jbm4Oo1JUwcqrB1YseFYtJUxVOLkkj5Liepx7LUKAxFMO3E/vjojHhC1iijlS41lRvwP9HDUPnY/UqlxQxTjAbSPeXD/tK0dVk7/RSNY0DYxyZM+cquON/R3cYHHYCoDFVwDu+w+Sr8dl72tJ3EwDxC0ee1KbajS0kgiRBBvJEumbdlW4jFVHN/manMEloa2QPMNWk5kYXu1mSTN1q/ZG+/BVLSr0qhMeEjqjMBjW0nSCO4S5udNfl4x6ll8QragVksozVrgIPmtJha4IXVPscHcyiMWBpK8i9r8JorauCvX6jgQsh7ZZTrYSN4TzU7jN5YS9oIg+CXT/AEmTHfdem5ex38OwiIBb1mzxN+F5L7N4rQ5zHAkkFpEgbiLSfJekezWdUxQ9297WuvuQL+vda/bxMcnck72vOv8Ax7wRdiWOI3ot/wC17/1XjFRhBgr6Q/8AGXAe8pUKrb7t89nAfV3yXimLwIduIvH+VhfH7cyx2c+SS2MwutaTsr05S0Fs8ozCZWOLXIHp/dTPFV3yyAsqwpEd/wBwtfkuGdrawMhzy1oIM/EQIttugcJSYA4AXkR++EfhcQ5jg5pOsEEEG7T1B46rq44kjj8vftfj3zOMdRw7feVnhoG1/E7awbyV4Rm2IbWxLvdiGaiWzvEyJhMzvNqlV0uqOqP+GXGTARGQ4MlwJXP18mfrfjn7v42mTZW73Ifydh9CritgDDABewdtN7kq2oYECk0t+EAR5cXUGIfp3sdr99lK9ZqphS5zWiJfMSehi6PweAbUxGh0lppsBgAbQyDHMt+idj4AkRqaA5vWZ/A3+SdRqGm6m1pi7y6OTBkX7u+qelms77Z+xpp3pkvZDnTHwhu+r5i68xrtLHeS9zzSs6rTqUQ6A5jjPUghzW+Zg/JeWYigwajUgljLA2DnudcE9gT/ANKnua6PD1Z+qNlaQiqFaVUV6o1eEEeZlEipGxuuex14tPdyZCOoOlVeGxBibFHYY8qKNF3STgkkNexVDZA1DKIrvQ7hNlRch3ibDf8ABVeY0S6QXkNgSNhbeI691cO2j9+qp8a+ZgayNhMAnufNMuv+qGqylSuQIgxIkmOgP4myosVjalUF1MObTIs1syf9WzR8lpGYIe8dUqeIN2keEuPLWdBsJveZMovFYZ32nFpizWtBInsZg+q0jCvO35NimtLgHgHcONM/QfiqytRqB0kFh7zf6LbVMbVeSzDuc8Ns6o8U/dt4IBa2XkdkNSyGsXHXWBPJ0i58p2TwvxSZVnzqRAdLT9Fvsl9rm2DvmsDmWSvc5xZNTf4fEfCJJMAWvuJ2KCpUq9IE6SAL8iI4I4VS2Jv17zhM4Y4TIRNR7ajSOvVeF4HPXNky9scib+gWkyv25e0CS14/qt5rbnyT+suvH/oT7SZQaVTUy08qHBVjqaHW58wO/mrR/tZh67dNUFncQfzVHisOJLsPXpuA4LtJ+To+hWmz9lZZZ8sE5xmfvmhmo+7abCeTYn62Vfi8FTaWwN/E+dj0ss/WzJ7DLuLC36JNzkEXInr0V8+Sf1l14rPxzRD4cQb7wILbwAint0yQPij0joqytjr3j98rtbMvAAXCdvIJ+/JenS0ZRiXbdfp+KVTE8DYAX5KqWYxzjYHaOyscFgyTJWfXl1rz4/6IweD94+Yha7L6AaBZV+Ba1oVh/FtHIWTVoKWZEAmeA0NG0XkRzeL91ZYnFa/d69ReGSKYHOm73n5QO/msS3MGHZw+aKwuY1HDW1xgQNU/ZBt6ApZB9WOKzgSSBB2BMek+ikyKrq8bnbNcZP3nOn/6tCydfGtJjVqJPF5PMRuoK2cx4S4CBEAGTxdRuVpOdEZ/nDteljiGzIjfmDPW5PaVWvwQqYV9Yva0seGBp3dqEz++iq8ViQ55M2QtWssr3/6+u3jxT1+I6eDkmfmocXRg2KLp1gGnv5oXE1ATYErO1r/TcK5wI5HK1GGbYLM4Wm49QFocJUIABuj4x63RxMJJupJInq267UCe1q49sqi0HX6dd/8AKBxgDABeTaw28gNgArd1O4/f73Q2Jw8kHzTwrVdhmw2QDO9gPTfaPyWXxdOviqr2hzmURIqGbv8A6AYnm5C2NSmQAGkgkED9Uynl8N0jb9zPX1VxFUtOmxrAxo8LRYNbDWgcaiY+qiq4d9RvhDWA7F0lzpE/C3cAxs6PNXdZkSIkdOEqYOkkTuLbHpfp6qpU1nv4Crc6mwAAToIniD4zft+iy+LbVqOcylGjUGOqAWk7hoJ8RF7rWe0GOALaAlznAlwZdwad2cAE/eO11DVNBoioAAwAhtP4QSPhtdx23N08SzVfKaAZ/Me7WCfFq3A/pFgs3mVWm1xFEucOZ/I7+i0XtBhX1CC/wh//ACqLI1EiwLxHhHPXZH4b2Kp0gDXkuInSAYBO0CNu6MGsEBUnULfgJU7sRVbZ23WAvUhgGBg06IbAIA26X5/usd7RMbVrQxoEWlrQC+Nzb8U7LC+MxVxT/veigqF25aPkFfOyOoONPPftMqHGZXoI8Wq0xF5PCjVYoRup6VXcBgKOblL3OgiEn4EgwOD4v8o9jnCCnmD28AeiIbm1SPiA+X4KKvgYcO6Y3AunYhGj0TVM3qR8R9Ex2Y1D4XOdB5lT0MvsZntPVTUMJO8fojR6gKuKcSBf1U7dZECSOitKOBvJ2mf8ohmHFyEtV6qBtJ5i5v8AJGtwbtzM+auRTbbwqVwF59AP3slaucKOngXcqZmDKtQeAPmm6VnrWRXPwnaF1mECPDesLgYVNXEdKlCnYxINUzUixz1XV1JLU49kLE0sUzBK6Qt8Y6hFNcfTspilCNLFf/DmST5eQXPdlWDgmliDVzqY9VFXqEM0iPKN/wAlYvaOYUFWl2n92TTVC7B06JLi01KjzqN7uMQB/pHTZU3/AA9rahqFuuq4+Bg+BvVxHAHXlazEUtIknxG2/wBAocNgQ27o1Hc2+XkqlTihweUik/Uf5lV13O0kwOojYBWGIBPifqnjbfz4Vk+LwQOLcjpb5ockREEnuno9WTz7F1CPcN8LnRcbxNymNyVoA1AveR8RPHT0V4MEC/U4XHl9CnYsCxm31Rej9VXSbpNxqgX9PyWeextSuahm23QlaKu2BDSYNu8d0P7rcafmovS5wqK7eQOEMyhbiSZKta1FQvp+in2a+sUmMo+Np37J4p9UfVw4kFL3QR7CcghTHRKnTi/CNZI2so4KXsfqhY25m44UgNuicWJyNP1R1DPPZPYYSLU7T6qbVerkqElEx1KjcxI5EcykJUmmyjhIYe0qUFN0clc09Eypwd2SUWp37C4n6k91a1cIT0oWrmQwukKSE0tSw9MTHBSOamuCQDVGJj3dVM4KJ7UGEqMBIkbcea6XAcfgnPCHe0o08dqOniOQg8RJESPSFK5lunl/ZDkGbJ6WIjRHJN+p3UFSmBwi3sPn+SHq0j1StOAcQ1DPZujXMUFRvKi1rIAe1QVRCNqMQtQKdXIEcLpjmIhwUcFGniPSE1S6PVdc1MYGLE4NUkdktKFGhiQAE8qUNXPd9UEjLAVwU4CmhcLUiqFrZSqMjhTCn0TKndOJQl1rpgdHMp+ieVEQqwnQ49VxN0ldQl7uF0JJLRhSXEkkBGuOXEkjNIQ7tkkkANS2CiSSQbjwoCFxJKqhjtkO4pJKaqBqguham6SSlpA1dCVBdJJR0vlEd00bpJJwzU0JJKg63Ypi4kgyapAkkhJj08bJJIKoQo37riSEmcpjd/31SSVpFgJJJKT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0" name="AutoShape 18" descr="data:image/jpeg;base64,/9j/4AAQSkZJRgABAQAAAQABAAD/2wCEAAkGBxQREhIUERQWFBUVFBUVFRUVFxUYFhUYFBYWFhUUFBQZHCggGRwlHBcUITEhJSkrLi4uGB8zODMsNygtLi8BCgoKDg0OFxAQGy4kHyQsLCwsLCwsLCwsLCwsLCwsLCwsLCwtLCwsLCwsLDAsLCwsLCwsLCwsLCwsLCwsLCwsLP/AABEIALUBFwMBIgACEQEDEQH/xAAcAAEAAgMBAQEAAAAAAAAAAAAABAUCAwYBBwj/xAA/EAACAQIDBQUFBQcEAgMAAAABAgADEQQhMQUSQVFhBhMicYEykaGx8BRCUsHRBxVicoLC4SMzU5IkQ4OTs//EABkBAQEBAQEBAAAAAAAAAAAAAAACAQMEBf/EACURAQEAAgEEAgEFAQAAAAAAAAABAhEhAxIxURNB8CKRodHhBP/aAAwDAQACEQMRAD8A6ExBifMfXIiICIiAiJizgawMokOrtBBqfl+siNtmnwPz/Wb21m4t4lH+/F4Nl/SfmZj+/wAcwfS3903srO6L6JSLt4cQfQE/CSKO2UbIEE8r2PqrWmdtb3RZxIq45Tx+Ym0Vx9ae/SZpu22JirgzKAiIgIiICIiAiIgIiICIiAiIgIiICIiAMQYgIieEwPZhUqhdTNGIxQAP17zoJXkPVNkF+vD/ADNkZa34vaYUZD8vn+kp6mMqVfZGWenTqeHUCXVHs8zWLt7vr5S2w+yEXhc/XGV3YxFtrj6eFqnXT+m3xBmynsS9ywJ6Zke9SfkJ260ANAJ6UmfJWajj22Strboz6j9JqfZnL4rcfKdkyAzD7OvAAeQt8o763Ucadm3Ft1W8gCfO2o+MjVtkuNL+VyR7uE7tqIta2XWR6uCB0JHx+c2dSmo4B1qpwtysbe4HWbaW0Ki56/A+VhrOsq7NJ4+6x94P6ytxOyWGdvO1r+6xFvO8vvl8s7ahUds318J6nXpLDD7ZGjX92foeMramzzlln119L/leVdeiy+E3H5+d9TN7cad1jt6WORvvD1kmcCtd1OYuONrb3+fIy0we1d0CxsMhY6eh1XyvaRen6VM3VRIGG2iGGt/n7pNVwdJzs0vbKIiAiIgIiICIiAiIgIiICIiAMQYgYs1vr85HcltATy1t7tTJVPD7xufryH5yxw+GA4RvSbVRQ2OXILn0yPw0EuqGFVNB+p8zN4Fp4TMttc9vDMSYJmpmkkjImYEzAtMS01Wmd43prLTEtNbpsLTAtMS0xJhumV54TPLzy8Naa2HVtR6yJW2cGFjmLcfq48s/STzPCZstNOXx+xbaC40HQcpTVEKHMeZXUcMwfkZ35Eh19nq3D65dR0M6Y9T2m4enI0mtYq3kc933X8J8rSyw21GQjeuOZNrf5HnmJsxvZ86qb8gPlKyrg6lPJsx1BzHkfn8DL3Mkcx1eFx6uLgjqL6fXuktTfScPfdN1BU6WysfLh7vdLTBbUI9q59Mx0voRIuHpczdLEiYfGhx9fLX0kkNOa2UQDEBERAREQEREBERAGbKdO8wGsmYdZjLW6hSkm08UWgzHG3YTNTNPWM1MYbIM01M0O01kwuR6TMSZ4TMSZqtPS0x3ppqVPFu81Yj+kqP7hNeAr79Km40amjD+pQZuhJLTxKlwCOIB98hbWrbtCuw1WlUb3IxHykzDAbq/yg+lhGuDfJUewJ5An3TPdkLaWORUst3O/SFlF/aqouunGTlNU+zSC9Xb8hGmbYtkQOZt7gT+XxnvdmaTQrGsoLILUnOSk+0yW1/lPxkr7HV/5R/9Y/WNHdGrcmJWbjhq34qbeasPkZEwNeoyAmnv2Z6bMjC5ak7U3O6bfeQxo7o2TXXoBxZh/iY4TFIxe5KnvGADi2lgRy1BktqUN2oMXsjI7vw/Q8PlKWvhiL8CBwPD3TtSsrNpbN3vEuvEc/0PWXjn7TcXN4eqy/evy4EDhY8vKWmD2ruEBrENxHH9D52vykEoUbPI8b6edvu9Rw1FxPKtO3DI6/pb69Z0slTNx1FKuCLqbg8vrWb1echgqrUye7a4GoOYI5EcbdM5bYXaitzXOxB09DOdwVMl3E00q4P6zdIWREQEREBERA9Gsm4cyEZupPMZZwtLzBjNC1Z6XmOXayYyPWqWIvoTbyJ09+nmRFerax4XAP8AVkPjYes14hQysDexBBtr6W4wqMcSpZWAyJUgHkSMj75ow9cV6SsuQqJfqu8Mx5g/KYYDGbxam5HeU7E/xo3sVV6NY+RBHCUOBx4wmMqYSr4addjWwzHS9Q3q0b89/eI/m6iXMfJucL/A4rvUDaHNWH4XQlXX0YETaTOe2zWbA1GxKqXw9Qj7Si5tTYAKMQg5WADDoDzlxgcdTroKlF1dDxU/Ajgehiz7VL9faFjMZuNTc6JiBSqdFriyHy3mofGRuyGJulTDnJ8LVakR/Bcmk1uRXL+mau1KCmDVcM1Conc4kLmUW57uuo5oWN7cCD92chiMfUpV1rqQ1UU1WqAd1cfRU2FakeLWAuBncZDUTrjh3Ryyz7cufz8/t2+1MTvVmw6eI4jDVEXOyhqV94A8Tu1b5fhmHZKsuIp4NqjF+8w7ixyUPh2RXW3PNj1AvIXaLaCYnA08ZgGG/g6i1d23iQezUSonAWNzwIU6zhcP2m7s1e6ug777Xh759zVItUpH8SMrMnop5ysenbi559XWXD7N2lApYOuyr/tqKthYf7LLU/tm+rjAcXRpA3Bw9ar52egin3O85zY3bnCbQotRrsuHqVEam6VDZG31KncqHIjPQ2M4nAdt2oV8E1VSxw1GphMQBqyh7KyEnMjdQ9Sp5zMenbwy9SeX1hq1saqfjwrMP/jqoD/+glhWfdF+qj/swX85827Rdu8N3+BxOGqF+6aolanuurd1WVd4+IWJBW4z1tLzafbXCu+Dp0ayP3temXYGwpoh3hvk+ySwQWPWZeneOGzOc8uwNuOQ4mc12N2ijYFsQxtTNXF1iTlZDXquSfS8579ovbuktF8PhXFSpUBV6iG601OTAMMixFxlpn0jYX/kUMHs2lmiUqdXHMNFDHvRhrj7zMbHkAeoidP9O6y5/q4dh2eolsLTNVfFVDVnU57prs1Ur6b9vSbPsQDMKTFCLG2qG9/unTQ6Wm6ntBXxD0UIJpoGqgfcLm1NTyJC1DblbmJF2DjBXbE1VzTvu6pngy0UVWYdO8NQekizzXSZa4j1mIyqDd5MM0Prw8jPHpy0ZLyE+GKexmv4OX8h4eWnlIdZkrq+GVtR6ypxOziosBvLyHwHT5W5S/uGJ3eFgehtfdI4EAj3zAibLYrUrjK2F8XhJVuR0PS/Hz980mtnZwQeP+RofrWdfisGr8M/n58/rpKfFYQZhhbrqBfg19Afd65zrM9ouOmnCY4qMzvLyOoHEhuI85cYfFczccD+onP/AGcgkcOIPA8jyy0YSRRxJUlXuRz+8OFweI4EZGZZsl06ZWvPZTYXG7uRN1Oh/KWtCqGGU52aXLtsiImNIiIAz0GeGIG5HmwPIsyDTGaHYMCjey4IHC4sbqDwIz65dDNOCxhbfRs6tOwcab1/YqKOTAeQIYfdMwxdhcm+4c2tqhGlQcuvLXnKvaNRt9LutPEC4oVT/s4gHM0XtoTYHd1v4lvYiVJtN4ae0ilAlak4p7pJpVj7FNmPio1x/wALkWJPsNbpas2hjcPtSkcNiP8AxcVTPhWobbr21RtHVhw1IseAMsk2vvs6d3u1iP8AWwVUgGoDkXoOfC9wD0bjunM/Pu1dCjn3FTJMvs9dWSvQ/gQsPEmfs3NuF53wx3dOHUy1NzwvMF2vxGBb7PtCmagUWD6uV0BucqqnnkeeciV0whY1tm4wYSoc2pVC1NDxsCRYDp4l8pxNzkM7DQcvIcInf4p5jz/LfF/393Yv23xlLwVu4rrobFGDjiC9Jt0jpac5jdo7+8tNBTpMd7ud4uisdWp7wunofhlIOUlbP2dWrkijTapbXdGQ/mbQeplTDGJyzyy4rDBYx6Lb9JyjWKkjip1VhoynkbiR7Tvez37MMRWa+JYUEHtAHeqZi4AHsjhncztNmfsswS271alU3PtVGANjZbhLa6zdxnbXw644zwET9NbF7HYSgDuYakCScyobK53RdrnS0+bdt6iVsU6U1RUpMyDdUAFgfEch6eh5x3Mymny+J2xwYtpPf3cLZfIWm7TtxNpuw2MqUwRTqPTB1COyg+YU5zqn2OlvZW3kB8ZEbs+jA7oIPQk/ONt204HtRUo4b7LQ/wBBajXr1hd6r72TEHLdAXgM+uZn0/sp2owvdU8Pg1Zt0CnRpm3euRnUq1QtxTS5uWbM+Kw0v8nxOwHAJQ73TQ/p8pXI9Sk2Rem1rZFkNuWVssh7pGXTmS8epY/SGN2mtNkpAh67+xSHtHm7D7iDUsfIXNgYu0NsbrjD0LVsSRmo9mlzq1yPYXju6nIDnPhGxNrPRZgHZFqkd4Q7JfPWpUpqahXiQs+09jkwyUgKFeg/ErQsq35uGY1Ha1s3b0E8+fT7XfHqdy2o4Du0ADFmHtO2tRibszW0JJOmmgyymuokn1cQii7OqjmWA+ZmFWnOFejHLSsImLIDr9dPKb6qWmqY6o1bBgjLhpzHQHh5aTVXwQYWKgeWQPu9k/oNZOibs0pmw1wQ2oFidLkZXI0vle/EXEx2U7JU3G+9e3QjUeuR9DLplB1F/wDM0LhQHDcr+Yv15a++b3J0kRESVEREAYgxAREQMajEC6i5HC9r9AeB8/hrKd1SqHp0txx/7MJW8Ns/uixKcxkVNsre1LqRcfs6lXAFVA1vZOYZeqOLMp8jNl0nKbcF2gw4VQjMyKPZo45HYJn/AOjG0963QFvPlONxu0Kp8FRxVC+zvlKpUclq+1b1n159h1BlRxldB+Gp3dZR0/1F3rebSrxPZOs+bVsMx5tgaN/nPRh1ZPP5/DzZ9LK+Pz+Xyae3n05f2e7/APvYm6/ho0KVL4jL4Sxq9n8Ng6LmjT8dgC7XepYkA5/duOVp0vXx+nPH/myt54cd2b7C1cT3b1b00cndX77KvtOfwrfLmTlYaz7BszY9KhSWlSUKgvpxJBBJ5nOa9kDIfwpSRcrWG4Knzcy1SJlcuVXCY8RuoU8yedifO1vkB7pNpLNFISUgmxFadqYruaFar+Cm7DzANvjafGsFhbrvHMnnz4mfWu14/wDCxFvwf3C8+d4Wh4F+uMp5+peVa2HkDbmMGGpb1rsTuoOBOtz0AznSDDTjf2i0ipw54Wqe+6SoyIGzNmvinAYNXqNoguQOiqsx2hgnwjncDUnU+Kmb2NtQVPGRdldoauG3mosUqEWDjVb6kX42nm1e0VXFNv1yGfK7gAb1ha5AyB8pqnW7IrjEUxUAsTky8mGo/P3TbW2cr3DKCDwIuJA/Z3SJpVzw7wW893P+2dWaExFfPts9mynipDLihOn8p5dDKHu+7qDvaV90gtTfeXeBztcWIBHET6xtCj4DOu2x2LpbQ2dhwwC1VoUzTq2u1M7o5Zsh4r6jMZttxu3Gdi9v7HTdK0VwlbnV3nz47lc3y8909J9JBuARxz+rz4Pg+zrYTGrSxzNhnVlejUUKyOVa6ujN4WW9jbjobHKfdMHULIrFle49pAQrdQpJK+VzbnPJ1sZLw9vStsaq9OQXW0t3WQcRTnB6caiRBiFkREBERAREQBiDEBERAREQEREDx2sLyl25UPdVBe1gCQM7WIPispt6keUuXGX6a+nKVuLoB/AVDa5WuFBGe6lwL6+Njx6gGsU5bWPZ3EColwb3Wmb9dwIeA4o3AS7Scd2TrikRSYgNdkKk0wbg3WyKb29rO1vEJ2KT04+Hmz8p6CSEkbDNcW5SUolxxrDaWG72jVp/jRlHmRl8Z862TR3kItmDn0n09Jxu18H9mxO+B/p1ST0BPtD85Th1Z9q37PaTMF2awuOPdYxSVuGSxKneFxqOhMs3wAIDDMHMW4zZRwhHtC3w8o25TJ8y/ap+zFNnoMRhC7Ui261NvEyE6ENxE4PY/ZvE4pgKVJgOLuCqDqWIz8hcz9J3dhYsSORP10kd8Pzm967m5DY2w1wtFKSZ2zZuLMfaYj8uVpJOGtOhfC52MxOCCgs+QGp+tZO0XJyu08OTuIBm5AHqbCfVsPRCIiDRVVf+oAnG9mMB3+INdh4KZ8PItwt5Cds0p06c42o+03Zuhj6LUcQt1JurCwem34qbWyPwOhBE+Z7T7GfundqDF4w4XeAcU6jJuX/5NwZLp4gByyn2RpGxCggggEEWIOYIOoI4zLzNO2N1dub2S1JqStQYuhGTF2qE/wAzsSSfMzZXSc5tbs7RwdTvUputNz4u4arTdSfxdywJHIm/I85f4Skm6GRnYEZFqlRvg7GePPHVevG/aFVWYSTiFkac3ohERAREQEREAYgxAREQEREBERASPWp5HMqDmxFwx55jP3SRPDBVDik7h+8AFKmxsy7xuT+NgLi/vI1vOm2NtNay+0pce0FdWt6qbdZXPR1Nhfiza25D8K+7ykH7M9KzozWH3fCi3PBBulm8j6GdsM9OOeG3bUmtLCjVB85yeztuXO7UUqeF925HPduSPMgDrLrDY2m9t11N72sRnbW3OdplK8+WNi7WYY7BLXplHGR94PAiaaNYjrJVOqJ0jlY5GnWq4F9yqN+mTk3A9QeB6TpDj0xQG4ym3DRvd+km1qSupVgGB1BnPYzskt70HKfwnMenKHC4WeFo+COQENgrkeUo/wB2Y9PZqXH85+Rj9046pk9QAfzk/ARpPbfS0x2IpUR/qML/AIRmcunD1lHTWrj3AUblFTm3D0/EZaYHskikGs5qHlov+Z0VNAoAUAAaAaRpU6ftrwmGWkiogsqiw/UzNjNdbFIntOq+ZA+crq/aDDKLmqpH8N36fdBvFsdpjVixkaq0r17RUHvuszW1tTqXHmCtxIuM2yv3d7qSrD5iTcp7dJhl6e7RqAndyOWY/WVGHqdy1tabH/qZsSqG435yRiMMN06g/Ajl0kZSXh3wmjEiQTNmHqeCx4Ej3aTWZ5Lw9GJERDSIiAiIgDEGICIiAiIgIiICIiAMKud+PDpzMRAwq4NWuCN4am9vEeAPTp1E0Ns47wKsV3bl31Oanwi97Cx+VuMmrUmxan0ZUqLEJFrXFnIIGu843RoLi5VnPNgQJJp7TxQyQg5DxPunnYm27vE8hawzvwkhXHTPrPVIHD6tb8pUzqbhL9Mjt7EKbd2rEjw5gA2tvbxBy6a3v0m2v2griwSmhYn7xsAB7TGzeXqR5yMSL3tpp66/lMSwvfLQjXnb9BN+S+0/Fj6Sh2ixJDFaVLJiouxFwpsx42NwwA42GYvlqq7fxRG8hpKADvIUYtcfd3r2U+jSOjgX01J95J+ZMx39ev1+nuj5b7b8WPpv/eeJYAmsAfvKEAz5AjTzzkesGfNqtUk8DUbd8ty9oLzy8i55X7XMMZ9I52dSuWFNQxNy49q/Pe1kikxHIHjYWv1tPIk7qtRkXJIPEceh1Hl+k2ri2E0RBqNtUo+o3W/EuXv5zUytp3lx5ZxE2ZWGoKLCwiImNIiICIiAiIgDEGICIiAiIgIiICIiAiIgIiICIiAiIgIiICIiAiIgIiICIiAiIgIiICIiAiIgekRaIgLRaIgLRaIgLRaIgLRaIgLRaIgLRaIgLRaIgLRaIgLRaIgLRaIgLRaIgLRaIgLRaIgLRaIgLRaIgLRaIgLREQ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92" name="Picture 20" descr="http://t1.gstatic.com/images?q=tbn:ANd9GcSHiiiWt1RsRWg3vgJcZcte1Huhs7hmRchPCRzRhOBI6pFhFh3OBypzGi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1752600"/>
            <a:ext cx="1247775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094" name="AutoShape 22" descr="data:image/jpeg;base64,/9j/4AAQSkZJRgABAQAAAQABAAD/2wCEAAkGBxMPEhIQEhIWFhIVFxUWFBIUFRUQFBQYFxgXFxUSFBUYHCggHRolIBUUITEhJSkrLi4uGh8zODUuNygwMSsBCgoKDg0OGxAQGywmICUsLDIvLywsLCw0NywvLCwsLSwtLSwsLCwsLTQsLCwsLCwsLC8vNCwsLCwsLCwsLCwvLP/AABEIAOEA4QMBEQACEQEDEQH/xAAbAAEAAwEBAQEAAAAAAAAAAAAABAUGAwIBB//EAEMQAAEDAgQCBgYGCAUFAAAAAAEAAgMEEQUSITFBUQYTImFxgRQyQlJikSNygqGxwSQzQ2OissLxU3OS0fA0g7PS4v/EABoBAQADAQEBAAAAAAAAAAAAAAADBAUCAQb/xAA1EQEAAgEBBQUHBAICAwEAAAAAAQIDEQQSITFRQWFxkbETIjKBwdHwBTOh4SNCcvGCssJi/9oADAMBAAIRAxEAPwD9xQEBAQEFZW9IaSB4ilqoI5CQBG+WNjzfQdkm6CzQEBAQEBAQEBBUdLf+kmHMNH+pzR+aiz/tys7H+/VBKzlwQEBAQQcSf6o8/wAh+a4snwxzlV1cpYxzgLuA7I5uOjW+ZIC5WKxrPFu8IohTwxQjXI0Anmfad5m581s0ru1iGBmye0yTfrKYukQgICAgICDOYriNTPM+kocjDHb0irlaZGQlwzNijiBHWS2LXG5AaHNve9kGP6U4jW4a5rIsWdVVjvUoHUcMrpb8T1Ia6Nu+p70HvBZa7GZ56avnfRdRkL6CmvHJK14BbK6puSYyQ5pDD3G3ELJ3RqkkJw6ip42U7XN9OqA3M5wbZwpBKbufI7TMSTlbfi4IN8gICAgICAgICCk6ZH9Fd3yU4+c8QP4qDaP25+Xqt7D+9Hhb/wBZRSqC0ICAgIKqsfd57tPl/wAKjnmt440rDxhtP11VBH7LCZn+Edgwf63NP2SptnpvZI7nG033MNp68PPn/Hq3q1GEICAgICAg+E21O3NB+fYTWVVa2WGgcI4TUVLpsScA/OHTPLWUbdnkMMY6w9kAaXI0DT9H+jdNhrHGJvbdrNUyu6yaU7l0srtTztoByQZ/pFC6bEsOljzxNlFRSySt7EskZjM9m3F2tDobB2h7ZtbRyDa0dIyBjYo2hrGizWt0A4nzJuSeJKDsgICAgICAgICCj6YawMHOem+6Zh/JV9p/b8vVc2H935W9JRlRWRAQEHlzrAnkvCI1UxN9VGvLnoVT36+oPtu6tn1Irg/xmT5BaGyU0rNurO/Ub+9XH0jX5z/WjTq2zRAQEBAQEGZngOKOc11xh7CWlo0Na5ps7MeFOCCLftCD7HrhfxsYwEsADQLWbo2zRYWA5AW05dyDnPJs7q3ScW5clu4jM4C/eUEKmoZJagVU4DRGxzIIQcxbnI6yWVw0LyGtaANGjNqc2gXCAgICAgICAgICCj6WHsQDnURfdmd/Sq+0/B81zYvjt/xlGVFZEBAQR659mHv0XNuSTFGtlLVyljHOAu7Zo5uOjW+ZIC45rlYiZ4t5hNEKeGKEa5GtaTzIHad4k3Pmtmld2sQ+ezZJyXm89spa6RiAgICAg8yMzAtOxBBsbHXkRsgg0eEsia1hc97WANa15AaGgWDcjA1ptYbhBYWQZfo/iRa+fDXOa2opzeLOCQ+mcSYZWi4zZR9G7XdlzuEEzoli7qyOWRxY9rJ5Yo5o2ljJmssDI1pc61nZ2XuQclxYGwC8QEBAQEBAQEBAQZ/pYdaMc6i/ygnKq7V8MeP0le2H/ef/AM//AFVyVNOICAggYk/Vo81xZPhjnKPhdP11VAz2WXmf9jRg/wBbgfsFS7NTeyR3PdpvuYbT14efP+PVvFqMIQEBAQEBAQEBBR9JeiVJiWQ1MWZ0d8j2ufE8B2jmZmEHKeSC1oqRkEbIYmBkbAGsY0WDQNgAg7oCAgICAgICAgIM/wBJ9ZaMcnyu+UTm/wBaqbVyhe2P4b+EesfZyVROICAgqat93u+XyUc81vHGlYWnQmC4nqD7b+rYfgiu3+cy/cr+yV0rNuqh+o396tOka/Of60adW2cICAgICAgICAgICAgICAgICAgICAgznSI/pNKPgqHffCP6iqe1Tyjx+jQ2SP8AFee+v1eVVSiAg8yOsCeQXj2I1nRQVc2Rj37kAkDmeA8zZRr9Y1nRucFovR4IoeLGNDjzdu53mST5rYx13axD5/Pk9pktfrKau0QgICAgICAgICAgICAgICAgICAgICDNY5rWQ/DBN/FJD/6qltXxR82jsv7Nv+UekirJBAQRq99mW5m35rm3JJijWytpYOunp4eBf1jvqxdv+bqx5rrBXeyRCbNfcxWt3aefD01foC1mAICAgICAgICAgICAgICAgICAgICAg8SytY0ucQ1rQSXOIAAG5JOwXkzpzexEzOkMoar0md1Q1pEIjEcbnaGTtFxkDeDdrX1O6z82SL24NSmP2WPcnnrrPd3eKSogQEFfiT9QOQv8/wCy4ssYY4TKR0OhzzTzcGBsLfE2kk/GL5K3sdedlf8AUb6VrTrx+kfVrVeZQgICAgICAgICAgICAgICAgICAgIIWKYnHTNzSHc2YxozPe73WNGpP/CuL3rSNZS4sN8s6V/qPFmp2yVZD6gZYwbspQczQRs6Y+27u9Ud51VDJltk58ujSpWmGNMfPtn7dI/lNUbkQEBBT1Ul3OPD8go55rlI0rENF0OgyUkbj60uaY8D9IS5oPg0tHktTZ67uOGTt197PaOnDy4eq7UyoICAgICAgICAgICAgICAgICAgIKbFscEbjDC0ST8RezIgdnSuG3c0anw1UGXPFOEc1vBss3jfvwr6+H35KmnpSHGWRxkmIsZDpYe5G3ZjO4b8SSqNrTadbLk2jTdrGkdPv1n8hKXjkQEBB5kdYE8gSvHsRrLN4oD1Mtr3yO21Nrakd9rqNoY/ih+jUmXIzJ6mVuW22W3Zt5WW1GmnB83bXene5uq9ciAgICAgICAgICAgICAgICAg8veGgkkADUk6AAbklCI14QzNZjL6rs0xLIfaqLdp/dADw/eHyB3VLLtGvCnn9mjj2WuPjl4z0+/28+jxS0zIm5GCw1PEkk7ucTqSeJOqqprWm06y7L1yICAgIPE3qu8D+C8l7XnCmUa6vuhVV9E+mJ1gdZvfE67ovl2mfYWlst9aadGX+oY9MntI/29e37/ADaNWVAQEBAQEBAQEBAQEBAQEBAQQMUxaKmAzkl7vUjYM8j/AKrR+Ow4kLi+StI4psWC+Wfd5dexnqjras3qBliBu2macwPJ07vbPwjsjv3VDJltfwaFK0wx7nGev26ePPwSlG8fUBAQEBAQeZNj4FePY5qVRrr3h1R1FTDLezX/AEMnKzyOrJ8H5R9oqfZ77t470W04/aYbR2xxj5c/49G+WowRAQEBAQEBAQEBAQEBAQeJpmxtL3uDWtFy5xDQBzJOy8mYjjL2tZtOkRxZyqx2Sfs0oyR8amRu/wDkxnf6zrDkHKpk2nsp5tDHslaccvGekfWfpHHwR6WjbGS4Xc93ryPOeR/1nHh3DQcAqs8Z1lNa8zw7OkcnUzNzBmYZiCQ2+thYE25aj5rx5pOmvY6L14ICAgICAg41MmVpPkF5MuqV1sqVGuOdTCJGuYdMwIuNxyI7xuj2s6Tq2fR7EDU08cjvXsWyDk9hyvHhcE+BC18V9+kWYW04vZZZrHLs8J5LJSIBAQEBAQEBAQEBAQEGfqekmYllLH1pBIMpPVwNI37drv8AsAjvCrX2mI4V4rtNinnlnTu5z5dnz8lc+ldM4PqZOtcNWstkhYebY7m5+JxJ5WVS97X+JarNaRpjjTv7fP7aJMsobuf91xq8rWZ5KuuxQghjGkvdoxg9Z3eT7LRxPBc6zPJZphiONuSRhlB1WZ7zmlfbO7gANmMHBov4ncrqI0RZcm/wjlCaXgEC+p2CI9J5vS9eCAgICDlPMGC58hzXkzo6rWbTwVk0pebnyHJRzOq1WsVjg5o6EFr0MkyzVMXAiKUDvdnY/wD8bFe2O3OFH9Rr7tLeMek/VrFdZQgICAgICAgICAgIM90nqusLaNh1eM05GhbDe2XxeRl8A88FV2nJpG7Hb6L2x49Ncs9nLx/rn46I5c2MAaNAFgBpoOACpclmIm0q6rxYNIY2+Z3qtaC+R31WNuVzrMzpCeuDhrbl/HmhV0M4yh/Ykk/Vwgh87hxfI7VsUY4ntHgBdSTi3Y1v5OqZcc/BxiOc9nhHbM+XXkscHwltMCb5pXevIbku7hfUNHJcxGiLNmnJPd2Q7Vta2IEkjQXJOgaOZXkzo8x4pvKDhtO6Z4qJAQ0X6pjtHEnTrXDhpoBwBPkiO1JlvFa+zr8/t91yulYQEBBwqagMHfwH5lczOjulJsrJHlxud1wtRERGkPKPXrIbXsbc7aI81jk8o9WHRY2q3jnAP4ZP/pW9j+KVPb4/xR4/RsVoMgQEBAQEBAQEBAQRcUr200T5X7NGgG7nHRrG/ESQB4rm9orGspMWK2S8Ur+d7KROdGHSSWM8pzP4gG1gwfC0WaPC/FZdrTM6y1orFpitfhj8855o9BRSV0jg15ZEw2kmABcXf4UV9ARxdw0G+3WHDOSdZ5O8+auz1jhrM8o+s/SFxO+Gg+gpYmuqXi5uS4gbdbPIe1l00F7k6DiRbtamGNKxx/OajWuTaffyz7sfmkRyR6WlyZnOcXyv1kld6zjwHc0cGjQKlMzM6ysWtrpERpEco/PVGxLEmxDfXbQZiSdmsA3cuZnolxYZtxlHosNdIRLONjdkN7hp4OkPtP7th3nVIh1kzREbtPP7dy5XSs4z1DWb78gvJnR3Wk2VdJipnmDI7FrbmR27QNQGg8XE+WhXMTMynvhjHTW3PsXS7VUeqqQzT2uX5lczOiSlN7wVj33uSfErhaiNOEOdI2SoNqePrBsZSckI/wC5bteDQVJjxWvyhzkyUxfuTp3c58vvovqXog0i9RI6Rx9lhdDG3wDTmJ73E+AV2my1j4uLPyfqN9f8caR5z+eCLTh8b300pzPjDS153ljdcNeR7wsWnvF+Kq3pNLbspta3rGSvb2dJ/OMIVRHlcR8lDK1SdY1SejJ/TR308n3SRf7qzsnxz4K+3fsf+UektotFjCAgICAgICAgIBQY6rrhVyddf9GiJ6kcJX6gz+A1a37R4hZ2fLvzw5Q1sOGcVd3/AGnn3R0+s+SC2OSrl6mM2Ohlk4QsO1vjOoaPE8FFixzktos3vTBTen5R1n7dfJqqyaPD6YBjNGgMijG73uNmtvzJNyfElaVprioyKVttGX3p58Znu7fz5KSlhMTXPkdmlec0sm2Z3IDg0bAcAFmzMzOstCfemK1jhHKPz+UCvxM3EbGkvd6sbfWdzLj7LRxP4rjXVYphiI3rJGHYZkPWyEPmtv7MYPsxjh3nc/cuojRFlzb3uxwj85p8kgaLk2RFETPJWVWJkuEcbXOe71Y2DNI7vtwHebAc15Gtp0qsVwxWN688P4c6rDizKKi0kz7mOjY45AP8SpkGpYOI0B27SnnFXHGt+M9HNc/tNfZ8Kxzt2+FY6/8AfBYYfR9U03N3uOZ7rBoJ2sGjZoAAA4ABRTOvGUd770935/PV9qqnJoPW/DvK5mdHuPHvcZ5KiSYl4Y1rpJXaiNurj8ROzW/EbBeVrNp0ha4VrvWnSI/PmvsN6Kh1n1dpDuIBrCz61/1h7zp3K9i2WI424yzc+3zPDFwjr2/18vNpmtAAAFgNgNAO4K2zub6gz/SuHL1FSNCx4jeeccpDCD4P6s+RVbaa613ui9sVtZtj6xr844+mqqxJmoPl8v7rPsv4Z4TDzgBtWxHnFM3zvE4fylT7J+58nO28dnnxj6tutJiCAgICAgICAgIMr0txQZ/RC/IzIJJ3k5S5ji5oiYfiynMeA046U9py6e5DS2HZ5mPa6azrpHj1nw7O/wAFXTMlrcradmWIWAmc3LE0c42mxebbW7Peq+PDbJ4Ld8mPZ/jnW3Tt+fT1bHCcMjpY+rjvvmc5xu57ju9x4n8NhotGlIpGkMfNmtltvWZ2eq9Lm679hFmbDye7UST+G7WnlmPFUc2Tftw5Q0MeP2OPd/2nn4dkfWfl0V2J1pJDWDM5xtGzbMeLncmjcnl4qtM6reLHFY1t807DcPEAOuaR2skh3cfyaOA4LuI0QZMk3nu7IfKzEGxgm4sNS46NC8mzrHhmzjQYdPW2cLxQn9q8fSPH7qM7D4neQKmx7Pa/GeEGXacWDhHGenZ85+kea2mdFh7epp4w6pkF+0S5x4ddO/fKPv2HdZtNMMaVjipVjJtM7+Sfdj80iOv/AHKJSUuTM9zi+V+skh0LjwAHBo2DRsqUzMzrKza0TpERpEco/O3rLzVVYbo3U8+AXMy7pi14yg4fRS1pPVnJFftVBF782wg+sfi2HedFJiwWycexJnz0wRpPGen3+3NscLwuKlbliba+rnE5nvPvPcdSVo0x1pGlWNmz3yzreU1dohAQQ8Yo/SIJYds7HNB5EjsnyNiub13qzCTDk9nkrfpLKsm6+nZJaxLQ4jiHbPafA3HksmeMNiI3Mk1/O5Ep5uqnppTs2UNd4StMY/icxdYLbuSJSZq7+K9e7Xy4+j9BWs+fEBAQEBAQEBAQRqjD4ZXNfJFG97fVc9jXOb9UkXC5mtZnWYd1y3rExW0xE96SunDPdJK0yO9DjJBcLzvBsWRn2AeD32IHIZjyVXaMukbsL2yYoj/Lbs5d8/aPX5qXE6xsTQxo0FmtY0auOzY2BUJnshoYsczO9P53umFUBZeWSxlcLG2ojbuI2n8TxPgF7EaOM2Xe92vL84vOJYiGg62bsSNS4nQNaBuTtYbryZ6O8WLjxT8B6PF5bPVN10MdOdWx8nyDZ0n3N4a6q7g2eI963NU2rbP9MU8O2evh3eq5xzE/Ro7gZpHnJFHtneQbAng0AEk8ACrGXJFK6qez4fa207I4zPd+clDRUvVhznOzSvOaWU7vd+TRsBsAs2ZmZ1lo2trwiNIjlH5/KNXV4AJvlYN3HTTx5LibJseLrzdMGwF1VaScFsG7ITdrpR70vEN+Djx5K1h2bX3r+SHadsjH7uPn2z08Pv5dWyYwNAaAAALADQADYAK+yJmZ4y9I8EBAQEGRqIRBUyQ+xNeaMcLnSdg8yH/bPJZ2em7fxauK/tMUW7a8J+k/T5KvEKS4dGSRcaOG45OHeD+CrTwXcd9fea/o7iXpMDXn9Y27JRykbo7yOjh3ELWxZN+sSxdpw+yyTXs7PBZqRXEBAQEBAQEBAQV+N4kKaPNbNI45Io9i952b4aEk8ACVHkyRSuqbBhnLfTs7Z6R+fyyk0opo3F7s0rzmlktq57rDQfJrW8AAFl2tMzx5telPaTGkcI5R3fnGZMKoDfr5h9JY5GbiJp3+2eJ8h3ogy5dfcry9f6fcRxAAWFzc5QGi7pHHZjRxXkzrOkPcWLTjP/S2wDo+WuFRUAGUepHu2G/L3pObuGw4k38GzxT3rc1Hats343Mfw9vf/Xd592ie8NBJIAAuSdAANySrShEa8IZFlQaqU1RBEYBZTtPuHV0xHAvIFvhDeZWblyb9texqxjjFT2fbznx6fL1cK6rvcA2aNzsP7KCZWMWPTjPN36OYN6QW1Uw+jFjBEdncp3j+UHbfci1vZ8H+9vkr7ZtW5ripz7Z+kfXy8dgrzJEBAQEBAQQMZwwVMeUnK9pDo5BqY3jZw58QRxBI4qPJji8aSmwZpxW1jl2x1hmnPJd6POAycaj3ZB78R4t5jcceBOdek1nSWpSY09pj419O6UeiqzQz9a7SJ9mzjgANGTj6t7H4T8K9wZfZ248pd58UbRj0jnHL6x+dvi3gK1GEICAgICAgICAgwtfijHzzVEjmgQl8MLCRduU/SyEc3EW+q0c1m58m9fwbWDBMY60iOekzPpHy9XPDqUvd6TNpxijPsA/tHj3yOHsjvUMR2ykyXiI9nT5/bwequuMjxBC0vkOzBpp77z7LO8/edEiJvOlStK467950j85dZaDAuj4gPWynrJyLZrWZGDuyIcBzO5+4aOHBGPj2s3adrnL7teFfXvleKdTZbG6v0t5pm/qIz9O7hI8a+jj4RoXeTeapbRl19yPn9mls2P2VfaT8U8u7v+3n0Q62rGrQbAbnYf2VOZW8WPtl5wPB/TbSyAilGrGG4M5GznfuuQ9rw3s7Pg3vetyR7VtXsfcp8XbPT+/Tx5bcLQYwgICAgICAgII1dQxztySsa9u9nC9jzB4HvC5tWLRpLvHkvjnWk6SoavojnBjFTJ1J0LHhsrw06FjJT2hfm7Mq1tkrPavU/UJrx3Y18vOOXlo0zW2AA2Gits59QEBAQEBAQEBBmukuCuklhmigjflLjI27Y3OdZojeXkahva0PMHWyrZ8U203V/ZNorStq3tMdO3h2x8+COzAaqoI66RkLL6siJlkI5Z3ANae+x8lFXZbT8U+SadsxY4/xxMz1nh/EfeGhw3DIqZuSJgaDqTu5x957jq495VylK0jSsM7LmvlnW86/nYmLpGoMexRxcaWB1pCLyyjUQNPL94eA4bngDWz5t33a813ZsETHtMnLsjrP26+Ud1DPURwRhjSGxtFsxO/mdSSeO5JWfM9GlSlrW3rc0rBcCdU2lqGlsO7IHCzpOTphwbyZx48lawbPr71/JX2nbIx+5jnj2z08Pv5NkBZX2Q+oCAgICAgICAgICAgICAgICAgICAgICAgh4y+VsEroBmmDHdWNDd1tNDv4Lm8zFZ3eaXDFJyVjJy14slTYdUuHVxQOY0kl81S5rS9x9Z7msLnEnkbeICz4wZLTy82rbPgr71raz2RWOXdx0heYR0aZC4Syu66YbOcA1jP8tmoHibnvVrFs9acecqWfbb5I3a8K9OvjP5C9VhSEBAQEBAQEBAQEBAQEBAQEBAQEBAQEBAQEBAQEBAQEBAQEBAQEBAQEBAQEBAQEBAQEBAQEBAQEBAQEBAQEBAQEBAQEBAQEBAQEBAQEBAQEBAQEBAQEBAQEBAQEBAQEBAQEBAQEBAQEBAQEBAQEBAQEBAQEBAQEBAQEBAQEBAQEBAQEBAQEBAQEBAQEBAQEBAQEBAQEBAQEBAQEBAQEBAQEBAQ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6" name="AutoShape 24" descr="data:image/jpeg;base64,/9j/4AAQSkZJRgABAQAAAQABAAD/2wCEAAkGBxQSEhUUExQUFhQXGBcYGBgWFxgaFBgXFBQXFxQXFRgYHCggGBolHBQXITEhJSkrLi4uFx8zODMsNygtLisBCgoKDg0OGxAQGiwkHyQsLCwsLCwsLCwsLCwsLCwsLCwsLCwsLCwsLCwsLCwsLCwsLCwsLCwsLCwsLCwsLCwsLP/AABEIAPwAyAMBIgACEQEDEQH/xAAbAAEAAgMBAQAAAAAAAAAAAAAABQYCAwQBB//EAD4QAAIBAgEIBggEBgIDAAAAAAABAgMRIQQFBhIxQVFhcYGRobHBEyIjMlJy0fBCYrLxNIKSosLhM0MUc8P/xAAZAQEAAwEBAAAAAAAAAAAAAAAAAQMEAgX/xAAhEQEBAAMAAgMBAQEBAAAAAAAAAQIDESExEjJBIgRhE//aAAwDAQACEQMRAD8A+4gAAAAAAAAAADm/8+nravpIa3w60dbsvc6QAAA4s75eqFNzeL2RXGT2Lz6Eyk1ctrVXrSnPoi3GC6I/uyc01l6tJbtaT/pja/eyDoxwM2223jXownO13ZnzhUpzSlOUqbaTU25WTdrpvFW4bC6ooKTw6fMvxZqvhX/oxkvgABaoAAAAAAAAAAAAAAAAAAAKvpVnGSkqMG1da02ttngorps79RaCi6Qu2WT6IdmqivbeYrdM7kj40E8PLAuejeVOdO0neUHa/FbYvy6irxjfYiW0cq6taUfij3xf0bKdV5Wnfj3FaQAamFV9L8Z0Vyqf/NeZFJJbCS00unQa4zXbqP8AxIiMW/ifcZdn2btM/iOiusF97C9FGrt2XLwLyizUp/0fgQmkOdnSSjBLXld3eyMVhe298Ohk2UvP1TWymW9R1Y913+pnWzLk8ONOMyy8sP8Ay6/vKtO/Nq39LVu4seY84OrFqatONr22NPY19CBnHh97CT0dXrz6F3t/Qr129Xbscfj1PgA0MgAAAAAAAAAAAAAFK0lhbKr/ABQg++UX+lF1Kvpnk3/HVX4Xqvoliu9d5Xtn8rdN5kiacsToyCtqV6cnx1f6lq+ZxQV8TpdK6uZ5eVsynZxegcubq+vTjLilfpWEu86jXK85W9LNtFc5/wCP1OCEcPv74nbpY/Wo9FTxpkepWMuz7Vt0/SNuUxui2ZNO8Ivik+1FUkrosmapXpQ+Vd2BZqV756dhRq8lKrVl+eVup28EXdnz2nNu7xu23svtdydt9I/zzzUnF8sLEto1/wBj5x8H9SFpzbTJ7RmFqTfGTfZZeTOdftZvv8pcAGhjAAAAAAAAAAAAAAiNKqWtk8vyuMuySv3XJc58uoekpzg/xRlHtVjnKdnE43l6o9KW87aO9cSNyKd447d/T93OmnPkY3o86sGjda2tTfzLwffbtJwp+S5RqVYy7eFpYS8b9RcDVrvYxbceZKvpc/Xo9E+9w+hGJt7LL9yS0ujepS6JeMSOhSfHb97yjZ9q06frHRCWD4cuZYcxyvSXJyX9zfmQMKeH+iZ0d9yS4S8UjvXfKvdPDszlU1aU3wjK3TbAqFOnZJfeBY9JalqNvilFd+s+6JXovYNvs0Tx10tWjYnsxxtRj/M+2TIJv1Sw5qXsofLftx8ydXtG707ADxsvZnoIPLs+2bVOOtZ2cm7RvwVl63cjLN2fFOWrOOrJ4Kzbi74WvbB/dzn54947/wDPLneJoBA6cAAAAAAAAAAA+eZVk+plNWO5SbXRL1l3SOnUfK3edekVDVylS3Tj3xwfdqmKhdcvuzMeU5a368u4xjKitXz3lpzbW16cZb7WfSsH4FehG8SQ0er4zh0SXXhLwXaWar5VbsfHWnSSPr0m9lprvgzgts6CT0qj6lOXCdv6ot+MURkZHOz7OtP1jfGOFyR0fl765rz+hGueB2aNzvKr0Rf6idd8m2fzWnSut61KC4yl2WS8yMi3s+h253etXk/htHsV33yfYaIUccERne5OtU5gSngiz5tXsofLHwRWcrja2GwtWSRtCC/LHwRZr9qd/wCNxE6QZa4Q1Yu054J70vxS7+1kq2U/OGVqpWm90XqR6n63fc72ZcivVj8smNKCiktx15FDWq01bY735Rx8UjTTjdXJLMFO7lPcvVXXjL/Epxna07LzGptHoBpYgAAAAAAAAAAV/S6h7OM7e5LH5ZYeOqReT1botmX5MqkJQeySa7dj7SjZJUcHqv3otprmnZ96Zn2zl61aL2cSsJjN9bUrw4O8H/MsP7tU59c0ZRCTaccGmmumLvF9qK5eVdlj2LJpPG9Bv4ZQf9yXmQOTvWSxO3OmdXVpun6PVvbFyva0k9luXeR9GFlvOtllvY4042Y8rsfuu50aLS9pVX5YeMjj1br76jzMlf0NaUp4QlC17P3oyuk7cm+wYWdhsn82Pasr1Kn/ALJd0mvI3UI4/f3vOSFTWlOXGcpLjaUm0dCl1HN81ZJ/LzKHrYfeLLakVPJFrVIL8y7nd+BaK9VQi5Sdkldvki7V6rLv9yI/PuX6kdWL9eWC5LY5d5WaNDl0HtfLHUqObTx2LhH8K4/7udNF4dRVnl8qu14fDFlJSwisW7JLm9lyz5HkypxUVuW3i3i31sh8x0dao5borDpl9F+osCLtc8dUbsu3gAC1SA05RlMaa1pyUVxbsu84HpHkydvSf2yt22IuUntMlvpKg5smy2FRXhKMl+Vp26bbDpJ6gAAAAACiZ7pauVz56srdMVs6031l7KTpOrZV0wj4yXkVbvqu0fZsoQNvojVkrwOiKM7Y1SycxhF35G/WEuQqDVPatO62CKxNiJnpzUW6bTwwOrXwM0r3ueThdb/vaRHX4zzOr149DfYmvM7dIa99Wkt/rS6E/VT67v8AlOLNPs6yc2lHVkrvBJtpro2M0ZRWVSvUad1eyaaatFJYddyzvMFPx7sao0DKfq9Fjtpw3mpUtepGPGS7FjLuTOJFmWSdzNk+pSjfa/WfTL6Ky6jvPEemuTkYbe3oACUPn2c8sdatNyvaMpQityUZON+Tdrvp5HNOkuRJ6TZplRm69Nezm71Evwybu5fLJ7eDfB4R9CVzDnje+Xoa/jcZxyu8Za0W01scW0+1bCyZn0kkrRr4r41tXzpeK7N5ExyTea6tPkMbcfScsMc/D6LGV8VsMio6NZ11GqM5YP3G3sfw9D3c+ktqZswy+U6wZ4XG8r0AHTkKdpN/FK+6nH9Uy4lL0hevlLS/DGMX3y/yRVu+q3T9iEzohI1RjsubPR22PqM9a5XrRje3QZJccDNbwdeQbPbnkI2+8DzW3bCYjpFm6ETCK5mcGCtOWU8MDgyOlqyZJVDGNMj3XXqPIVMDpzDT1qkpPHVXfJ4dyfactVYcyW0dpWp63xNvqWHk+0swnclO28xSwANLIAADGcE000mng09jT2plEz1m15NUWqvZT938ssbwv0Yrkmt13fTmy3JI1YOE1eL28eTT3NPG5xnj8o7153Gqbkla6Oeum8cLcONvFGrL8hnk9TUk8H7s9ikl/lxXkdGSJb8TL/yt2NnuNEKd/oWjMedf+uo8cFGT38FLnwe/p2xjpp7jTVo9aJxyuN6jZjM5xeAV3NWdnFKNRtrdPevm+v7k5TyqEtkovoa+pqxylYcsLjeV7lFVRi5PBJNt8krsoVKo5ylJ7ZNt8Lt3tztsLBpHl6kvQwxbtrtbFHbZtb3hhw6SLhRsvoUbcu3jRpx5O1upLA3QVjVTRttc4WVs2mnVcXhs4G6DMiUNbeB4kbGuw8VhEsJKyPNbibrX2GqSFTCJsTw7TDVasbEsCJ7Ta5qlyw5rhalBcr9uPmV2pLqe7p3Fro09WKXBJdisX65PbPvvWYALWcAAAAAcec83wr03Cawe9bYvdKL3Mo3op0ajpVNq2PdKL92S+8GrH0Uis/5pVeGFlUjdwlz+F8n9HuKtmHfM9rNefxvPxBUJ3PakCOyStLGLTUk7NPamnimSFNmeeWzrRVdrYvaNbjZ9VzOrzPFFbAltpbPJGdu4xg92OBkJEMo7TbTNNN2ZuhI644rKGAe0TdwrkwZpGuVKyuZqWBhKRCY8hVwPcDCSNkUBmK0cDKBqyiXYShz5FTcq0I87vojj5FuK7o7SvUnLgkl/M/8ARYi7VORn23uQACxUAAAAAAAAqWlmQ6klXisHaM+n8MvLsOGnXTtxLpleTqpCUJK8ZJp9Z89ynJp0Kjpz2rGL3SjfBozbceXsadWfZypOnG8jo1LEfk0736fLwO6k9+8ieVlrYthja202KRjt2CwleLDZYRmY6nWeKNiEumm8D2LNVNnrY6cZJmDYjIb+QGcNhtSxMMDbGQgynsOHKpnXWlgRmUTJqE7o3D2cnxl4Jf7Jg4czU9WjDmr/ANTv5ncaMZyMeV7QAHSAAAAAAAAAjc9ZqjlENV4SWMZb0/NcUSQIs74JePm0qcqUpQmrSW3nfY096O7J6vP7wLNn3M8cojhZVI+7LyfJ9xTaUnCTjNWlF2a4WM2WNxrTjn8omoyHQc9KaNuuvtEumxyMUhFGewhMr2CPajEZGNSV/vrObXcYQ5m1czXTibFK5HRlTVzoWBpppCrJWOoitdeZxej15KK/E0u12M69U6tHaGtVct0F3ywXdrdxMna4zvItEY2WB6EDUyAAAAAAAAAAAAAAQOkeZvSx14L2kVh+ZfC+fAnjyxFnZxMvL185o5Q7feHStzOxVkd+lOZ2vb01vvUit/5159vG8Cq9zLe43laMb8p4TFOpdG3XW8i45RhZHtOvzxI+TuRJ698F+1/3M7pHBSrnVTndEddNyRi0eRqWEqhKWyLsa61U1OvY5pVb43HTjDKMC0aOZPqUk3tn6z6H7vdbtKjZzko8Wl2ux9CjGysi3VP1n3X8egAvUAAAAAAAAAAAAAAAAPGj55pLm/0Ff1cIVLyjwTv66XW0+vkfRCvaa5NrUNdbYST6peq/FPqKtuPcVmu8yVGhC+/tZ1U6K5dv0OTJqnQyWotPcuxGWNTXS6joiuZt1VwM1TjwRMOtKb4GNR8+375nVLJvhdn3GqcJLar819CfKZXJUr2W05aldPernRVkr/6PKVBYHHnrvxxnmiKdWF/jj3NF8KfkEfaU/mj4lwRr0+mLd7AAWqgAAAAAAAAAAAAAAAAitJ/4Wr0Lt1o2JUhtLJWyafNwX98TnP611j7ijZNgS+TxIqmsUS2TIwxrroWGwN2NqR5I7R1nSlyM7mqGHAzumShz17PakIzwwQrR5sRirbSHXfDdkn/LT+aPiWwqGRP2tP5o+Jb0aNXpn2+wAFqoAAAAAAAAAAAAAAAAITTD+GfzQ/UTZCaY/wANL5ofrRxn9a6w+0U+hHAk8ngcGSrYStBGSNdZ2PbmcthgkdRyyie6oRk9h1wc8zBG2Zqqojg3Zud61P5vBNluKnmpe2p9L/Sy2F+v0o2ewAFis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8" name="AutoShape 26" descr="data:image/jpeg;base64,/9j/4AAQSkZJRgABAQAAAQABAAD/2wCEAAkGBxQTEhUUEhQWFBUUFBUVGBgYGBUcFBcWFBQXFxQUFRUYHCggGBolHBQUITEhJSkrLi4uFx8zODMtNygtLisBCgoKDg0OGhAQGywkHyQtLCwsNCwsLCwsLCwsLCwsLCwsLCwsLCwsLCwsLCwsLCwsLCwsLC0sLCwsLCwsLCwsLP/AABEIAK4BIQMBIgACEQEDEQH/xAAbAAEAAgMBAQAAAAAAAAAAAAAABAUCAwYBB//EAEEQAAIBAgIHBAYHBwQDAQAAAAABAgMRBCEFBhIxQVFhE3GBkSIyQqGx0TNSYnKCksEHFBVD0uHwI1OiwmOT8Rb/xAAZAQEAAwEBAAAAAAAAAAAAAAAAAQIDBAX/xAAoEQADAAIBBQABAwUBAAAAAAAAAQIDERITITFBUQQyQpEiYYGhsRT/2gAMAwEAAhEDEQA/APuIAAAAAAAAAAAAAAAAAAAAAAAAAAAAAAAAAAAAAAAAAAB42AegiVdJU17V/u5+9ZEHE6csvQh+Z/ovmVdpF1FP0XJU6Z1kw+Gg51aissrRzk39VJcehVYjFVKl9uWXJZR8uPic9pvQ0MRTUJScXGW1GS52s01xVmZVm+I6cH48Ol1H296K/SH7RK2JqbFKawdL6ztKtJfefow8N3NkVYzCX/1J1sVJJt7VStN5cXZ7KI1PUqMXepW2lfJRVm+93J2isBCdWGFw8cpy2qkuPZx9eTfDLJdWuZnN033PZu/xsc6xf67fy/LO1/gVPm/Of9QOq2FyQOzZ4P8A6Mn0yABBgAAAAAAAAAAAAAAAAAAAAAAAAAAAAAAADCrWjFXk0u/9ADMFbV0svYi5dXkvn7iJPSNV8VHuXzuUeRIusdMuqtVRV5NJdSsr6cisoRcuryXwb9xV105P0m2+bfwMYKMe8yrK/RrOJLyTv4xUkskl5s0VNqWc5OXe8vLcjBVPA1VsUlxK8m/LLqV6RubSImIxSINfG33Fbi8S0s3YyqvhtMfS0ljc+hCxOMW/catH6KxNdXhTezwnN7MX1V82uqTL/AajLJ4mo5/YheMO5y9Z+GyWnHbJq8cezkIRrYmfZ4eLm+L3RiucpPKK3/3PoWqerccHB3anVnbtJ8Mt0I8oq779/RXGEwkKUVCnCMIrhFJLvy49TcdMY1Jy5fyHfZdkAAaHOAAAAAAAAAAAAAAAAAAAAAAAAAAAAYzmkm27Jb29yKPGaWlO6pejH63tPuXBe/uK1SnyWmHXguqtaMfWkl3tEeekoLdeXcv1dijppcc3ze997N6kZdVmvSSJGI0jN+raPvfm8vcQ1DO8m2+bd2JS5GmpiLcSjrfk0U/DfOSNUsQitxGkFzK+pjr7jN5EazibLupikaKmMS7yilXlc11MRbiV5bL9NIsq+kWQamKbeebeSS3vokW2iNWKtZ7da9KHL+bLwfqLvz6cTsNHaJo0F/pQUXxlvm++Tz8DSMNV3ZneaI7LucdgNAYmra8exjzn63hBZ377HSaM1YoUmpSXazXtTs7P7Mdy+PUuwdE45k5bzVQABoZAAAAAAAAAAAAAAAAAAAAAAAAAAAAAAA1YnERgryfcuL6JEbH6RjTyXpS5cF1l8jm8Vi3KV5O7eX9kuCM7tI0jG6N+lce6jzyit0eHe+bI9Kbee5GtU+M/IRk5S6I5m23tnXMpLRYUXfmbWjRGoluM5TuiSrRqxVCdrws38TndI4mpH6SnKK52vHzWR1VJszfUq437LTfH0fP3ilLdJGSnY63G6CoVM5U1fmvRfnGxF0Xq/Sw9btfSqpL0YSa2YyurTWWbXC/O++xTpPZt150RNG6AxFazUeyg/ane7XOMN78bLqddojV2jQtK23U+vK1191bo+GfVkmjpem8pNwf2sl+bcRMZrPQhdJuo19RZfmdl5M64iJ7nFeTJfbRdA43E65Sz2IQh1lJyf5Va3mUWO1vqrJVpXfJQVu6yLPLKEfjXR9PBw2omtNStVlQqy2/Qc4TdtpbLSlCVt/rXT35PedyWmlS2jLJjeOuLAALFAAAAAAAAAAAAAAAAAAAAAAAAAAasRXjBXk/m+iQBsbKXSmmLXjT8Zf0/P/6RNJaSc8ty+quP3ufduIMaXGfkYXl9I6Ixe6MYyct3m/8AMzfGgo9XzPYGdzPRrswnC5rgrbkSLGyCI0TyI2y2LtFjFI1ypByRzNVOsZ9oma6lErsTiezee4jlolTyfYtlMy2rlRS0nF7mSY4xcyVaZDxtEqrBMrMZo1S4W7t5NWJRntpk9mFtHFaS0JUz2J+EvmjmMbgK9O7lBtLis17s0fWZ0kyDXwUWt5RybxnaKb9kGBc6lXEyvswj2UHwcpWlPySgvxM+pHOalYldnOhaKdKV1ZJJxm3K9lx2tq77uZ0Z149cVo4fyKdZG2AAXMQAAAAAAAAAAAAAAAAAAAAADVicTGCvJ25c30S4lFjdLOd1G6XJb33vh3FKtSWmHRZY3SajdRtKS/Ku/m+hz1fESm2736vlyRi1ff5L9T3ec9U6OmYUntOKXf1HE2KBtjAhFtmqLNjgJKxg5tEkGaPU7ZGpyuZU1mQSTI11Yx2jHszVNtEtlUkbzGrCMlaSTXJojfvJmqw2mTplZi9VKEntR26Ted4SdvKV15ESpq5Wj9FiFLkpxt5yV/gdFGqZuoVeOX6NFmyL2cZWqYuj9JRcor2qb2l5LNeQwWs0JZXs+TOyuVWlNBUK/wBJTTl9dZT/ADLPzK9Nrwy6zS/1L+DzDaQjJbzOtUusmUE9WKtHOhW21vUKm/8APH5GGA0jJ3jNOMou0ovemRya7MlxL7yy20LjeyxcZSyjJdm3w9Ldf8Sj7z6EfMKkVJbjt9V9IdrRSk7zp+jLm17MvFe9M6MFftOX8if3FwADoOUAAAAAA0vF01vnBfiXzNUtJUl/Mj4O/wADmezRkomHVZv0kdA9MUfrN/hn8jz+MU/teXzKK6PNsjqsnpIvf4xDlPyXzH8Yp/a8v7nPyxBolVvuI6zJ6KOnlpmmvreX9zTPWGkuE34L5nOxhffmbthciOtRPRktqmsF/Up+Mn+i+ZClpWs369lyil+qNMYGyxDun7JUSvRoqSlJ3k2+rbb7rnlOPBbjObPI1OBUuZqH+eJsyQpozaJ0VbMO0Cm2eOJ6gDKxj2ZmrBvkSDV2XibIQ5Hm2eRq5gnuTKaNdWCZr7c8jVDISZV6Ww84ragm7cFvKPDawRbs3Z7rPLwO12iBjdEUa30lOMutrS/Msyjh+UbRknWqRXUdJ5dCRT0gnxI//wCSpRpzjTqVYzbvCTltKGXqOFkpRb33d+TOM0lUxGGdq9OSSdu0jnTlyalwvydn0IfJGkzFvsfQ6eNRIVc+b4bTEnnGVy/0bpVyWaCv6VvBo6qpVTyOM0tlim1u2V8WWuJxb2XmcxKrPtI1JL0Km1GL602lJPl60X4insjHOi/ozVi21UxOxilG+VWElbrH0l7lLzOdpVUbqWL7KpTq8Kc4yfPZT9L/AI38yYemmRc7TR9WAB3HmgAAAAAHJSRjJvgZyiOBxnYa7mqTZuZhvI0SjTCncmUcOjCGRIhUJSIbY7BGLpm+LueTiTohM0pHkkbNlGTRGhsgyieRgSaholOw0W2b4M9cuZohUMJzGyNG+UzTKqaXWMJTILJEhYgwliSK0zxp2Hcnsbv3g8/eCFNPkR3VfAjeiySL2Fc2U66OcWKadpHksc1JK/rOy6t8F1HMngdO6yNkai7jmXjdl2lk+uTN0dIonkV4HRdoeSs8nZp777mU0Mdck08WTyI4EbFaqYSav2EYytKzg5U2m9zag0pWfNPccItEYnCTSrS2lK9ppvYlbpwfR+8+lxxaKLWvFKVJW+vG3nv+JF60aY6pPRVxrScd5Oho9VNGV6jdnhatSvF/ZjRi6kGuqv4pFbCXo8i3rNw0Hi5f7lTZ/DOdKi/+wxrv/gjI/GvqKPBV1KKkrNNb0b6k7qz3Mp9DU0opIm1IupKFKLs6k4U0+s5KKfvKNdzZ9j7DoK/7tQ2nd9jTu+uwrk4xpwUUorckku5ZIyPQPIb2wAAQAAAckzxzNPaEatiLHFs7lOyXKZqlXsQqmJyI8642WUFm8SP3gpp1mj1YlkbLcUdFQxFyQ6pzdLEtEiOMJTKOS4lMyjWKlYo208QidlXJOqVCJVqnkp3zINWbDJSJHah1CJ2mZsjWRGiTbE2QmiO6tjBVN7LIq2S5zNUqliFPFW4kb94lOWxTi5ye5RTb77Lh1GwkS6mKsRqVZylsxTlLOyim34JF7o3Uuc0pYmexzhCzl3Oe5eF+867R+jqVCOzSgoLjbe+spPNvvLLE35K1mmfHc4uGqGIqxi5yhSvZtZylHpZWV/E6bQ+rdGhaSW3UXtzzavv2VujxWWduLLgG045kwrLVdjGUE7XSdt3TuIGkdCUK2dSC2vrK6lyV2t/jcsQWa2UTa8HD6R1OqRu6E9tfVlZTXdLc/GxQVqroVOzrNU52vstxvZtpNZ7si81q/afhcM5U6N8RWV1aFuyjJcJ1OOe9Ru8s7HyjQ851qk61aTqVJzcpye9yfHorWSW5JJLcc2SZXg78HN/q8H0StiFbJ3ujnNJYlzko8FJE2LyKyqryS63+RlrubT2JVSpaJ1mvOAlR0PCmvYlQ7Tvc7yf/ALGiPq9qjVq1IVK8ezpQalstWnUcXdLZ9mN998+md13+lcBCvRnRqerUi4vmr7pLqnZruOjHD09nLlypVOvT2fD9GPKxO0HWvpHCU1m5Vb+EISlf/iRMRgamGrTo1V6UOPCUfZnHmn81vTLL9lOjZV9IVMTJehh4yjF/+SotlJd0Nu/3lzM5n+pHZbXCq9a/74PsoAOs8cAAAAAA+bVMSyPKo2YNnikcB6QczFPmZbJjYDZrl0Mc07G7I1TZJGzLbM1UIymedoQCY6plSr2ZBVZHqqAFvDEmNWo7FfTr2PXiieRHFm7trGLrkKtibZ8zynKVR7NOMpvlFOT8kgW4k2eNSIlXH8v86Fxo7U/EVc5pUY85Zz71BP4tHW6D1WoYa0knUqL255tfcW6Px6mix0zKskT/AHOc0JqhUqpTxDdKLzUF9I19q/qd2/uO20do6lQjs0oKC423vrKTzk+rJQOiYU+DlvI68gAFigAAAPnf7XtP1KVOnhqLcZV1J1JLeqcbLYT4bTe/lFrifRD53+0rV7EYnEUZ0aTnGNKUZSTjdPbvZptPc+HUre9djbAp6i5eD5LS0fwt7i00bg5U5bSzT3r9UddgdRsU99PZ6ylD4Jtl/gtQp/zKkIrlFOT83a3vOfhTPRv8jGlrZynaejfl/m4679mejbxqYmcF6clGm2ldRjfalF8E27fgLbC6lYaLvNTq/fl6PjGKSa6O50UIpJJJJJWSW5JbkkaRj09s4sudUtSZAA2OUrtMaDoYlJVobWzuabUlfelKLTs+Rhq3oKng6Co0rtbUpylK21OcneUpWSV9y7kkWgI0W5PXHfYAAkqAAAAAAfJ9s82y20ZqxVrRU9uEIv70pflsl7y8w2pVJZ1JzqPllGPks/ecixUzseWUcVKsuZtwuGqVPo6c5rmou3i9yPo+E0Jh6fqUYJri1eX5pXZYGiw/WZvP8R88oaqYmWbjCH3pf0XJ9DUiXt1kukYt+9tfA7QF1iko81HLx1Io8alV+MP6SVS1Rwy3xlLvnL/q0XwLcJ+FepX0pnqthP8AZX5p/HaNdTVHCNW7K3VTntee0XoHFfCOdfTlpai0OFSsvxQt74XPKeolBO8qlWXS8UvdG/vOqBHTn4W6t/SloaqYSP8AJUvvuU15SbRbUaMYLZhFRS3KKSXkjYCySXgo6b8sAAkgAAAAAAAAAAAAAAAAAAAAAAA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00" name="AutoShape 28" descr="data:image/jpeg;base64,/9j/4AAQSkZJRgABAQAAAQABAAD/2wCEAAkGBxQTEhUUEhQWFBUUFBUVGBgYGBUcFBcWFBQXFxQUFRUYHCggGBolHBQUITEhJSkrLi4uFx8zODMtNygtLisBCgoKDg0OGhAQGywkHyQtLCwsNCwsLCwsLCwsLCwsLCwsLCwsLCwsLCwsLCwsLCwsLCwsLC0sLCwsLCwsLCwsLP/AABEIAK4BIQMBIgACEQEDEQH/xAAbAAEAAgMBAQAAAAAAAAAAAAAABAUCAwYBB//EAEEQAAIBAgIHBAYHBwQDAQAAAAABAgMRBCEFBhIxQVFhE3GBkSIyQqGx0TNSYnKCksEHFBVD0uHwI1OiwmOT8Rb/xAAZAQEAAwEBAAAAAAAAAAAAAAAAAQIDBAX/xAAoEQADAAIBBQABAwUBAAAAAAAAAQIDERITITFBUQQyQpEiYYGhsRT/2gAMAwEAAhEDEQA/APuIAAAAAAAAAAAAAAAAAAAAAAAAAAAAAAAAAAAAAAAAAAB42AegiVdJU17V/u5+9ZEHE6csvQh+Z/ovmVdpF1FP0XJU6Z1kw+Gg51aissrRzk39VJcehVYjFVKl9uWXJZR8uPic9pvQ0MRTUJScXGW1GS52s01xVmZVm+I6cH48Ol1H296K/SH7RK2JqbFKawdL6ztKtJfefow8N3NkVYzCX/1J1sVJJt7VStN5cXZ7KI1PUqMXepW2lfJRVm+93J2isBCdWGFw8cpy2qkuPZx9eTfDLJdWuZnN033PZu/xsc6xf67fy/LO1/gVPm/Of9QOq2FyQOzZ4P8A6Mn0yABBgAAAAAAAAAAAAAAAAAAAAAAAAAAAAAAADCrWjFXk0u/9ADMFbV0svYi5dXkvn7iJPSNV8VHuXzuUeRIusdMuqtVRV5NJdSsr6cisoRcuryXwb9xV105P0m2+bfwMYKMe8yrK/RrOJLyTv4xUkskl5s0VNqWc5OXe8vLcjBVPA1VsUlxK8m/LLqV6RubSImIxSINfG33Fbi8S0s3YyqvhtMfS0ljc+hCxOMW/catH6KxNdXhTezwnN7MX1V82uqTL/AajLJ4mo5/YheMO5y9Z+GyWnHbJq8cezkIRrYmfZ4eLm+L3RiucpPKK3/3PoWqerccHB3anVnbtJ8Mt0I8oq779/RXGEwkKUVCnCMIrhFJLvy49TcdMY1Jy5fyHfZdkAAaHOAAAAAAAAAAAAAAAAAAAAAAAAAAAAYzmkm27Jb29yKPGaWlO6pejH63tPuXBe/uK1SnyWmHXguqtaMfWkl3tEeekoLdeXcv1dijppcc3ze997N6kZdVmvSSJGI0jN+raPvfm8vcQ1DO8m2+bd2JS5GmpiLcSjrfk0U/DfOSNUsQitxGkFzK+pjr7jN5EazibLupikaKmMS7yilXlc11MRbiV5bL9NIsq+kWQamKbeebeSS3vokW2iNWKtZ7da9KHL+bLwfqLvz6cTsNHaJo0F/pQUXxlvm++Tz8DSMNV3ZneaI7LucdgNAYmra8exjzn63hBZ377HSaM1YoUmpSXazXtTs7P7Mdy+PUuwdE45k5bzVQABoZAAAAAAAAAAAAAAAAAAAAAAAAAAAAAAA1YnERgryfcuL6JEbH6RjTyXpS5cF1l8jm8Vi3KV5O7eX9kuCM7tI0jG6N+lce6jzyit0eHe+bI9Kbee5GtU+M/IRk5S6I5m23tnXMpLRYUXfmbWjRGoluM5TuiSrRqxVCdrws38TndI4mpH6SnKK52vHzWR1VJszfUq437LTfH0fP3ilLdJGSnY63G6CoVM5U1fmvRfnGxF0Xq/Sw9btfSqpL0YSa2YyurTWWbXC/O++xTpPZt150RNG6AxFazUeyg/ane7XOMN78bLqddojV2jQtK23U+vK1191bo+GfVkmjpem8pNwf2sl+bcRMZrPQhdJuo19RZfmdl5M64iJ7nFeTJfbRdA43E65Sz2IQh1lJyf5Va3mUWO1vqrJVpXfJQVu6yLPLKEfjXR9PBw2omtNStVlQqy2/Qc4TdtpbLSlCVt/rXT35PedyWmlS2jLJjeOuLAALFAAAAAAAAAAAAAAAAAAAAAAAAAAasRXjBXk/m+iQBsbKXSmmLXjT8Zf0/P/6RNJaSc8ty+quP3ufduIMaXGfkYXl9I6Ixe6MYyct3m/8AMzfGgo9XzPYGdzPRrswnC5rgrbkSLGyCI0TyI2y2LtFjFI1ypByRzNVOsZ9oma6lErsTiezee4jlolTyfYtlMy2rlRS0nF7mSY4xcyVaZDxtEqrBMrMZo1S4W7t5NWJRntpk9mFtHFaS0JUz2J+EvmjmMbgK9O7lBtLis17s0fWZ0kyDXwUWt5RybxnaKb9kGBc6lXEyvswj2UHwcpWlPySgvxM+pHOalYldnOhaKdKV1ZJJxm3K9lx2tq77uZ0Z149cVo4fyKdZG2AAXMQAAAAAAAAAAAAAAAAAAAAADVicTGCvJ25c30S4lFjdLOd1G6XJb33vh3FKtSWmHRZY3SajdRtKS/Ku/m+hz1fESm2736vlyRi1ff5L9T3ec9U6OmYUntOKXf1HE2KBtjAhFtmqLNjgJKxg5tEkGaPU7ZGpyuZU1mQSTI11Yx2jHszVNtEtlUkbzGrCMlaSTXJojfvJmqw2mTplZi9VKEntR26Ted4SdvKV15ESpq5Wj9FiFLkpxt5yV/gdFGqZuoVeOX6NFmyL2cZWqYuj9JRcor2qb2l5LNeQwWs0JZXs+TOyuVWlNBUK/wBJTTl9dZT/ADLPzK9Nrwy6zS/1L+DzDaQjJbzOtUusmUE9WKtHOhW21vUKm/8APH5GGA0jJ3jNOMou0ovemRya7MlxL7yy20LjeyxcZSyjJdm3w9Ldf8Sj7z6EfMKkVJbjt9V9IdrRSk7zp+jLm17MvFe9M6MFftOX8if3FwADoOUAAAAAA0vF01vnBfiXzNUtJUl/Mj4O/wADmezRkomHVZv0kdA9MUfrN/hn8jz+MU/teXzKK6PNsjqsnpIvf4xDlPyXzH8Yp/a8v7nPyxBolVvuI6zJ6KOnlpmmvreX9zTPWGkuE34L5nOxhffmbthciOtRPRktqmsF/Up+Mn+i+ZClpWs369lyil+qNMYGyxDun7JUSvRoqSlJ3k2+rbb7rnlOPBbjObPI1OBUuZqH+eJsyQpozaJ0VbMO0Cm2eOJ6gDKxj2ZmrBvkSDV2XibIQ5Hm2eRq5gnuTKaNdWCZr7c8jVDISZV6Ww84ragm7cFvKPDawRbs3Z7rPLwO12iBjdEUa30lOMutrS/Msyjh+UbRknWqRXUdJ5dCRT0gnxI//wCSpRpzjTqVYzbvCTltKGXqOFkpRb33d+TOM0lUxGGdq9OSSdu0jnTlyalwvydn0IfJGkzFvsfQ6eNRIVc+b4bTEnnGVy/0bpVyWaCv6VvBo6qpVTyOM0tlim1u2V8WWuJxb2XmcxKrPtI1JL0Km1GL602lJPl60X4insjHOi/ozVi21UxOxilG+VWElbrH0l7lLzOdpVUbqWL7KpTq8Kc4yfPZT9L/AI38yYemmRc7TR9WAB3HmgAAAAAHJSRjJvgZyiOBxnYa7mqTZuZhvI0SjTCncmUcOjCGRIhUJSIbY7BGLpm+LueTiTohM0pHkkbNlGTRGhsgyieRgSaholOw0W2b4M9cuZohUMJzGyNG+UzTKqaXWMJTILJEhYgwliSK0zxp2Hcnsbv3g8/eCFNPkR3VfAjeiySL2Fc2U66OcWKadpHksc1JK/rOy6t8F1HMngdO6yNkai7jmXjdl2lk+uTN0dIonkV4HRdoeSs8nZp777mU0Mdck08WTyI4EbFaqYSav2EYytKzg5U2m9zag0pWfNPccItEYnCTSrS2lK9ppvYlbpwfR+8+lxxaKLWvFKVJW+vG3nv+JF60aY6pPRVxrScd5Oho9VNGV6jdnhatSvF/ZjRi6kGuqv4pFbCXo8i3rNw0Hi5f7lTZ/DOdKi/+wxrv/gjI/GvqKPBV1KKkrNNb0b6k7qz3Mp9DU0opIm1IupKFKLs6k4U0+s5KKfvKNdzZ9j7DoK/7tQ2nd9jTu+uwrk4xpwUUorckku5ZIyPQPIb2wAAQAAAckzxzNPaEatiLHFs7lOyXKZqlXsQqmJyI8642WUFm8SP3gpp1mj1YlkbLcUdFQxFyQ6pzdLEtEiOMJTKOS4lMyjWKlYo208QidlXJOqVCJVqnkp3zINWbDJSJHah1CJ2mZsjWRGiTbE2QmiO6tjBVN7LIq2S5zNUqliFPFW4kb94lOWxTi5ye5RTb77Lh1GwkS6mKsRqVZylsxTlLOyim34JF7o3Uuc0pYmexzhCzl3Oe5eF+867R+jqVCOzSgoLjbe+spPNvvLLE35K1mmfHc4uGqGIqxi5yhSvZtZylHpZWV/E6bQ+rdGhaSW3UXtzzavv2VujxWWduLLgG045kwrLVdjGUE7XSdt3TuIGkdCUK2dSC2vrK6lyV2t/jcsQWa2UTa8HD6R1OqRu6E9tfVlZTXdLc/GxQVqroVOzrNU52vstxvZtpNZ7si81q/afhcM5U6N8RWV1aFuyjJcJ1OOe9Ru8s7HyjQ851qk61aTqVJzcpye9yfHorWSW5JJLcc2SZXg78HN/q8H0StiFbJ3ujnNJYlzko8FJE2LyKyqryS63+RlrubT2JVSpaJ1mvOAlR0PCmvYlQ7Tvc7yf/ALGiPq9qjVq1IVK8ezpQalstWnUcXdLZ9mN998+md13+lcBCvRnRqerUi4vmr7pLqnZruOjHD09nLlypVOvT2fD9GPKxO0HWvpHCU1m5Vb+EISlf/iRMRgamGrTo1V6UOPCUfZnHmn81vTLL9lOjZV9IVMTJehh4yjF/+SotlJd0Nu/3lzM5n+pHZbXCq9a/74PsoAOs8cAAAAAA+bVMSyPKo2YNnikcB6QczFPmZbJjYDZrl0Mc07G7I1TZJGzLbM1UIymedoQCY6plSr2ZBVZHqqAFvDEmNWo7FfTr2PXiieRHFm7trGLrkKtibZ8zynKVR7NOMpvlFOT8kgW4k2eNSIlXH8v86Fxo7U/EVc5pUY85Zz71BP4tHW6D1WoYa0knUqL255tfcW6Px6mix0zKskT/AHOc0JqhUqpTxDdKLzUF9I19q/qd2/uO20do6lQjs0oKC423vrKTzk+rJQOiYU+DlvI68gAFigAAAPnf7XtP1KVOnhqLcZV1J1JLeqcbLYT4bTe/lFrifRD53+0rV7EYnEUZ0aTnGNKUZSTjdPbvZptPc+HUre9djbAp6i5eD5LS0fwt7i00bg5U5bSzT3r9UddgdRsU99PZ6ylD4Jtl/gtQp/zKkIrlFOT83a3vOfhTPRv8jGlrZynaejfl/m4679mejbxqYmcF6clGm2ldRjfalF8E27fgLbC6lYaLvNTq/fl6PjGKSa6O50UIpJJJJJWSW5JbkkaRj09s4sudUtSZAA2OUrtMaDoYlJVobWzuabUlfelKLTs+Rhq3oKng6Co0rtbUpylK21OcneUpWSV9y7kkWgI0W5PXHfYAAkqAAAAAAfJ9s82y20ZqxVrRU9uEIv70pflsl7y8w2pVJZ1JzqPllGPks/ecixUzseWUcVKsuZtwuGqVPo6c5rmou3i9yPo+E0Jh6fqUYJri1eX5pXZYGiw/WZvP8R88oaqYmWbjCH3pf0XJ9DUiXt1kukYt+9tfA7QF1iko81HLx1Io8alV+MP6SVS1Rwy3xlLvnL/q0XwLcJ+FepX0pnqthP8AZX5p/HaNdTVHCNW7K3VTntee0XoHFfCOdfTlpai0OFSsvxQt74XPKeolBO8qlWXS8UvdG/vOqBHTn4W6t/SloaqYSP8AJUvvuU15SbRbUaMYLZhFRS3KKSXkjYCySXgo6b8sAAkgAAAAAAAAAAAAAAAAAAAAAAA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02" name="Picture 30" descr="http://t2.gstatic.com/images?q=tbn:ANd9GcQO7-eIzrIjix0yo5XHDK398CdhnRDUQQgDpP4_ie33pmXVusu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1828800"/>
            <a:ext cx="13716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20482" name="Picture 2" descr="http://t3.gstatic.com/images?q=tbn:ANd9GcS8qmEXmYrqFRxsaI_K6M6ibAa9NtUpoBQgUvzoFxYCfw2724C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14400"/>
            <a:ext cx="7112524" cy="4800600"/>
          </a:xfrm>
          <a:prstGeom prst="round2DiagRect">
            <a:avLst>
              <a:gd name="adj1" fmla="val 31905"/>
              <a:gd name="adj2" fmla="val 0"/>
            </a:avLst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4"/>
            <a:ext cx="9143999" cy="684917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839200" cy="7619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Самопроверка по эталону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   А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3401" y="1348740"/>
          <a:ext cx="8153398" cy="5204453"/>
        </p:xfrm>
        <a:graphic>
          <a:graphicData uri="http://schemas.openxmlformats.org/drawingml/2006/table">
            <a:tbl>
              <a:tblPr/>
              <a:tblGrid>
                <a:gridCol w="2717515"/>
                <a:gridCol w="2717515"/>
                <a:gridCol w="2718368"/>
              </a:tblGrid>
              <a:tr h="24783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Органы осязания: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носовая полость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66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С его помощью человек может чувствовать свет, определять форму, цвет, размер предметов, их движение: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зрения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осязания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обоняния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3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Позволяют человеку воспринимать речь: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зрения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слуха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вкуса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3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Ушные косточки: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защищают барабанную перепонку от повреждений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усиливают и передают колебания барабанной перепонки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укрепляют органы равновесия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3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 При насморке человек временно теряет: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дыхание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осязание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обоняние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24783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 Орган обоняния находится: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коже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 рту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носовой полости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24783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Больше всего чувствительных клеток сконцентрировано: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спине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стопе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подушечках пальцев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24783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 Руководит работой органов чувств:</a:t>
                      </a:r>
                      <a:r>
                        <a:rPr lang="ru-RU" sz="13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головной мозг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спинной мозг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сердце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3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 К органам чувств не относятся: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уши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86800" cy="7619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Самопроверка по эталону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   В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199" y="1371600"/>
          <a:ext cx="8153400" cy="5105403"/>
        </p:xfrm>
        <a:graphic>
          <a:graphicData uri="http://schemas.openxmlformats.org/drawingml/2006/table">
            <a:tbl>
              <a:tblPr/>
              <a:tblGrid>
                <a:gridCol w="2717516"/>
                <a:gridCol w="2717516"/>
                <a:gridCol w="2718368"/>
              </a:tblGrid>
              <a:tr h="1890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Первыми получают информацию об окружающем мире: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мозг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чувствительные клетки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1890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Органы осязания: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носовая полость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С его помощью человек может чувствовать свет, определять форму, цвет, размер предметов, их движение: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зрения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осязания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обоняния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Слой нервных клеток на дне глаза, воспринимающий ночью оттенки серого цвета: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хрусталик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сетчатка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роговица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 Позволяют человеку воспринимать речь: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зрения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слуха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вкуса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 Ушные косточки: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защищают барабанную перепонку от повреждений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усиливают и передают колебания барабанной перепонки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укрепляют органы равновесия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7. При насморке человек временно теряет: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дыхание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осязание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обоняние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1890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 Орган обоняния находится: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коже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 рту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носовой полости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1890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 Больше всего чувствительных клеток сконцентрировано: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спине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стопе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на подушечках пальцев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1890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 Руководит работой органов чувств:</a:t>
                      </a:r>
                      <a:r>
                        <a:rPr lang="ru-RU" sz="1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головной мозг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спинной мозг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сердце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 С помощью какого органа человек получает самое большое количество сведений об окружающем мире?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глаза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уши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язык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86800" cy="7619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Самопроверка по эталону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   С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398" y="1303020"/>
          <a:ext cx="8077201" cy="5097773"/>
        </p:xfrm>
        <a:graphic>
          <a:graphicData uri="http://schemas.openxmlformats.org/drawingml/2006/table">
            <a:tbl>
              <a:tblPr/>
              <a:tblGrid>
                <a:gridCol w="2692119"/>
                <a:gridCol w="2692119"/>
                <a:gridCol w="2692963"/>
              </a:tblGrid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Органы осязания: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носовая полость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3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С его помощью человек может чувствовать свет, определять форму, цвет, размер предметов, их движение: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зрения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осязания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обоняния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К органам чувств не относятся: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уши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Первыми получают информацию об окружающем мире: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мозг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чувствительные клетки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31843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  С помощью какого органа человек получает самое большое количество сведений об окружающем мире?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глаза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уши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язык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 Снабжают органы человека строительным материалом и энергией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выделения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чувств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пищеварения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31843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7. Слой нервных клеток на дне глаза, воспринимающий ночью оттенки серого цвета: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хрусталик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сетчатка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роговица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 Позволяют человеку воспринимать речь: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зрения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слуха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органы вкуса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 Ушные косточки: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защищают барабанную перепонку от повреждений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усиливают и передают колебания барабанной перепонки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укрепляют органы равновесия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 При насморке человек временно теряет: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дыхание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осязание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обоняние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 Орган обоняния находится: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коже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 рту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носовой полости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12. Больше всего чувствительных клеток сконцентрировано: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спине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стопе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подушечках пальцев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16658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13. Руководит работой органов чувств:</a:t>
                      </a:r>
                      <a:r>
                        <a:rPr lang="ru-RU" sz="9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головной мозг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спинной мозг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сердце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153400" cy="11429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слышу, чувствую, вижу, ощущаю…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скал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676400"/>
            <a:ext cx="4804156" cy="2971800"/>
          </a:xfrm>
          <a:prstGeom prst="round2DiagRect">
            <a:avLst>
              <a:gd name="adj1" fmla="val 36075"/>
              <a:gd name="adj2" fmla="val 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6" name="Picture 2" descr="ледник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81400"/>
            <a:ext cx="4386436" cy="2713402"/>
          </a:xfrm>
          <a:prstGeom prst="round2DiagRect">
            <a:avLst>
              <a:gd name="adj1" fmla="val 37405"/>
              <a:gd name="adj2" fmla="val 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457201"/>
            <a:ext cx="8610600" cy="1447799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“Мозг – самое совершенное и сложное из созданий земной природы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И.М.Павлов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http://t0.gstatic.com/images?q=tbn:ANd9GcS79LLm4sGbMbTMN2zSaWi-uzE5cbW0XkAjBI_m-EEUFyjp1yap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6014002" cy="4038600"/>
          </a:xfrm>
          <a:prstGeom prst="round2DiagRect">
            <a:avLst>
              <a:gd name="adj1" fmla="val 35477"/>
              <a:gd name="adj2" fmla="val 0"/>
            </a:avLst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600</Words>
  <Application>Microsoft Office PowerPoint</Application>
  <PresentationFormat>Экран (4:3)</PresentationFormat>
  <Paragraphs>155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Всероссийский конкурс профессионального мастерства педагогов «Мой лучший урок» </vt:lpstr>
      <vt:lpstr>Проверка правильности  выполнения задания </vt:lpstr>
      <vt:lpstr>Слайд 3</vt:lpstr>
      <vt:lpstr>Самопроверка по эталону ТЕСТ    А</vt:lpstr>
      <vt:lpstr>Самопроверка по эталону   ТЕСТ    В</vt:lpstr>
      <vt:lpstr>Самопроверка по эталону   ТЕСТ    С</vt:lpstr>
      <vt:lpstr>Я слышу, чувствую, вижу, ощущаю…</vt:lpstr>
      <vt:lpstr> “Мозг – самое совершенное и сложное из созданий земной природы”.                                              И.М.Павлов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2014-10-27T02:02:23Z</dcterms:created>
  <dcterms:modified xsi:type="dcterms:W3CDTF">2014-12-03T20:00:37Z</dcterms:modified>
</cp:coreProperties>
</file>