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5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3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5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3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7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2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8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1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2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EE0D-F837-44B1-9355-9D89FC31C91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C9A6-BF50-4F2D-B70E-760A34910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6.jpe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jpe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4%D0%B5%D1%80%D0%B5%D0%B2%D1%8C%D1%8F%20%D1%84%D0%BE%D1%82%D0%BE" TargetMode="External"/><Relationship Id="rId3" Type="http://schemas.openxmlformats.org/officeDocument/2006/relationships/hyperlink" Target="http://im2-tub-ru.yandex.net/i?id=373832515-05-72&amp;n=21" TargetMode="External"/><Relationship Id="rId7" Type="http://schemas.openxmlformats.org/officeDocument/2006/relationships/hyperlink" Target="http://images.yandex.ru/yandsearch?text=%D0%9A%D0%A3%D0%A1%D0%A2%D0%90%D0%A0%D0%9D%D0%98%D0%9A%D0%98%20%20%D1%84%D0%BE%D1%82%D0%BE" TargetMode="External"/><Relationship Id="rId2" Type="http://schemas.openxmlformats.org/officeDocument/2006/relationships/hyperlink" Target="http://www.stihi.ru/pics/2011/11/30/852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2%D1%80%D0%B0%D0%B2%D1%8B%20%D1%84%D0%BE%D1%82%D0%BE" TargetMode="External"/><Relationship Id="rId5" Type="http://schemas.openxmlformats.org/officeDocument/2006/relationships/hyperlink" Target="http://www.capa.me/uploads/posts/2011-05/pod-mikroskopom1.jpg" TargetMode="External"/><Relationship Id="rId10" Type="http://schemas.openxmlformats.org/officeDocument/2006/relationships/hyperlink" Target="http://images.yandex.ru/yandsearch?text=%D0%A1%D0%90%D0%9B%D0%90%D0%9C%D0%90%D0%9D%D0%94%D0%A0%D0%AB" TargetMode="External"/><Relationship Id="rId4" Type="http://schemas.openxmlformats.org/officeDocument/2006/relationships/hyperlink" Target="http://im2-tub-ru.yandex.net/i?id=438078466-05-72&amp;n=21" TargetMode="External"/><Relationship Id="rId9" Type="http://schemas.openxmlformats.org/officeDocument/2006/relationships/hyperlink" Target="http://images.yandex.ru/yandsearch?text=%D0%9F%D0%A2%D0%98%D0%A6%D0%AB%20%20%D1%80%D0%9E%D0%A1%D0%A1%D0%98%D0%98%20%D1%84%D0%BE%D1%82%D0%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352066">
            <a:off x="685800" y="2130425"/>
            <a:ext cx="7772400" cy="1470025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ЧЕТЫРЕ ЦАРСТВА </a:t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ПРИРОДЫ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16636"/>
            <a:ext cx="1500187" cy="226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89531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269680" cy="16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</a:rPr>
              <a:t>РАСТЕНИЯ</a:t>
            </a:r>
            <a:endParaRPr lang="ru-RU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367" y="1640210"/>
            <a:ext cx="8229600" cy="4997152"/>
          </a:xfrm>
          <a:effectLst>
            <a:softEdge rad="12700"/>
          </a:effectLst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704905"/>
            <a:ext cx="19202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76" y="416604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633" y="2890015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772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ТРАВЫ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152" y="2899021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582" y="4327771"/>
            <a:ext cx="18192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582" y="1570741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58772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КУСТАРНИКИ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122" y="4327771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848921"/>
            <a:ext cx="2191384" cy="148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48901"/>
            <a:ext cx="1028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585797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ДЕРЕВЬЯ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ЖИВОТНЫЕ</a:t>
            </a:r>
            <a:endParaRPr lang="ru-RU" sz="7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РЫБЫ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ЗВЕРИ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62" y="2249022"/>
            <a:ext cx="2088232" cy="14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2209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245" y="3501008"/>
            <a:ext cx="2162115" cy="142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517" y="2226194"/>
            <a:ext cx="2112016" cy="158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517" y="4448521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311427"/>
            <a:ext cx="1872208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4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517" y="4622837"/>
            <a:ext cx="1828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257" y="2388645"/>
            <a:ext cx="1588696" cy="119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blipFill>
            <a:blip r:embed="rId5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ЖИВОТНЫЕ</a:t>
            </a:r>
            <a:endParaRPr lang="ru-RU" sz="7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Текст 5"/>
          <p:cNvSpPr>
            <a:spLocks noGrp="1"/>
          </p:cNvSpPr>
          <p:nvPr>
            <p:ph type="body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ПТИЦЫ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3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НАСЕКОМЫЕ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70773"/>
            <a:ext cx="1990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293438"/>
            <a:ext cx="15841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7"/>
            <a:ext cx="1872208" cy="177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3" y="4509120"/>
            <a:ext cx="22082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257" y="3794745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767195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ЖИВОТНЫЕ</a:t>
            </a:r>
            <a:endParaRPr lang="ru-RU" sz="7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609600" y="1687513"/>
            <a:ext cx="4040188" cy="6397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ПРЕСМЫКАЮЩИЕСЯ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4797425" y="1687513"/>
            <a:ext cx="4041775" cy="6397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ЗЕМНОВОДНЫЕ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2564903"/>
            <a:ext cx="2331003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137420" cy="142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25346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394" y="5215911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22920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44" y="4437112"/>
            <a:ext cx="1924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40" y="2492896"/>
            <a:ext cx="21554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2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C6600"/>
                </a:solidFill>
              </a:rPr>
              <a:t>ГРИБЫ</a:t>
            </a:r>
            <a:endParaRPr lang="ru-RU" sz="7200" b="1" dirty="0">
              <a:solidFill>
                <a:srgbClr val="CC66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226058"/>
            <a:ext cx="229273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522" y="1526278"/>
            <a:ext cx="17281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G:\слайд\100_244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67" y="4058490"/>
            <a:ext cx="1531897" cy="114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слайд\100_244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76" y="5309078"/>
            <a:ext cx="1831268" cy="13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слайд\100_247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204045"/>
            <a:ext cx="1768856" cy="13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:\слайд\100_247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704" y="5373216"/>
            <a:ext cx="1745751" cy="130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G:\слайд\100_248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016" y="4365104"/>
            <a:ext cx="1911157" cy="14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:\слайд\100_248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920" y="4836690"/>
            <a:ext cx="2247006" cy="16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375779"/>
            <a:ext cx="2486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</a:rPr>
              <a:t>БАКТЕРИИ</a:t>
            </a:r>
            <a:endParaRPr lang="ru-RU" sz="7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64989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104047"/>
            <a:ext cx="22082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4002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253228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543" y="4005064"/>
            <a:ext cx="2668265" cy="18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0" y="2714625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1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http://www.stihi.ru/pics/2011/11/30/8527.jpg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59990" algn="l"/>
              </a:tabLs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http://im2-tub-ru.yandex.net/i?id=373832515-05-72&amp;n=21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59990" algn="l"/>
              </a:tabLs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http://im2-tub-ru.yandex.net/i?id=438078466-05-72&amp;n=21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59990" algn="l"/>
              </a:tabLs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http://www.capa.me/uploads/posts/2011-05/pod-mikroskopom1.jpg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59990" algn="l"/>
              </a:tabLs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http://images.yandex.ru/yandsearch?text=%D1%82%D1%80%D0%B0%D0%B2%D1%8B%20%D1%84%D0%BE%D1%82%D0%BE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59990" algn="l"/>
              </a:tabLs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http://images.yandex.ru/yandsearch?text=%D0%9A%D0%A3%D0%A1%D0%A2%D0%90%D0%A0%D0%9D%D0%98%D0%9A%D0%98%20%20%D1%84%D0%BE%D1%82%D0%BE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59990" algn="l"/>
              </a:tabLs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http://images.yandex.ru/yandsearch?text=%D0%B4%D0%B5%D1%80%D0%B5%D0%B2%D1%8C%D1%8F%20%D1%84%D0%BE%D1%82%D0%BE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59990" algn="l"/>
              </a:tabLs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http://images.yandex.ru/yandsearch?text=%D0%9F%D0%A2%D0%98%D0%A6%D0%AB%20%20%D1%80%D0%9E%D0%A1%D0%A1%D0%98%D0%98%20%D1%84%D0%BE%D1%82%D0%BE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59990" algn="l"/>
              </a:tabLs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http://images.yandex.ru/yandsearch?text=%D0%A1%D0%90%D0%9B%D0%90%D0%9C%D0%90%D0%9D%D0%94%D0%A0%D0%AB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59990" algn="l"/>
              </a:tabLst>
            </a:pPr>
            <a:r>
              <a:rPr lang="ru-RU" dirty="0">
                <a:ea typeface="Calibri"/>
                <a:cs typeface="Times New Roman"/>
              </a:rPr>
              <a:t> </a:t>
            </a:r>
            <a:r>
              <a:rPr lang="ru-RU" dirty="0" smtClean="0">
                <a:ea typeface="Calibri"/>
                <a:cs typeface="Times New Roman"/>
              </a:rPr>
              <a:t>собственные фотоматериалы.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459990" algn="l"/>
              </a:tabLst>
            </a:pPr>
            <a:r>
              <a:rPr lang="ru-RU" dirty="0">
                <a:ea typeface="Calibri"/>
                <a:cs typeface="Times New Roman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6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</TotalTime>
  <Words>56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ЧЕТЫРЕ ЦАРСТВА  ПРИРОДЫ</vt:lpstr>
      <vt:lpstr>РАСТЕНИЯ</vt:lpstr>
      <vt:lpstr>ЖИВОТНЫЕ</vt:lpstr>
      <vt:lpstr>ЖИВОТНЫЕ</vt:lpstr>
      <vt:lpstr>Презентация PowerPoint</vt:lpstr>
      <vt:lpstr>ГРИБЫ</vt:lpstr>
      <vt:lpstr>БАКТЕРИИ</vt:lpstr>
      <vt:lpstr>ИСПОЛЬЗОВАННЫЕ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ЧЕТЫРЕ ЦАРСТВА  ПРИРОДЫ</dc:title>
  <dc:creator>ммм</dc:creator>
  <cp:lastModifiedBy>лариса</cp:lastModifiedBy>
  <cp:revision>17</cp:revision>
  <dcterms:created xsi:type="dcterms:W3CDTF">2012-12-11T14:15:03Z</dcterms:created>
  <dcterms:modified xsi:type="dcterms:W3CDTF">2014-12-14T11:10:11Z</dcterms:modified>
</cp:coreProperties>
</file>