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7" r:id="rId3"/>
    <p:sldId id="257" r:id="rId4"/>
    <p:sldId id="270" r:id="rId5"/>
    <p:sldId id="258" r:id="rId6"/>
    <p:sldId id="259" r:id="rId7"/>
    <p:sldId id="271" r:id="rId8"/>
    <p:sldId id="260" r:id="rId9"/>
    <p:sldId id="263" r:id="rId10"/>
    <p:sldId id="265" r:id="rId11"/>
    <p:sldId id="266" r:id="rId12"/>
    <p:sldId id="26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57C3-F309-4182-BB12-850F960A770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388B-FB3A-4B89-B17F-141864A26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014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Куда текут реки?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Pictures\mota_ru_1070619-480x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" y="1772816"/>
            <a:ext cx="8738383" cy="55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Днепр, вторая после Волги по длине и площади бассейна река Европейской части России. Протекает по территории России , затем Белоруссии  и Украины. Впадает в Днепровский лиман Чёрного моря.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b56cacb9bc4415a4fe6e30a36f8dbd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47" y="500042"/>
            <a:ext cx="7954669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Черное море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3132935_large_v_dvuyakorno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724" y="1600200"/>
            <a:ext cx="60525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Отдых 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Поход на </a:t>
            </a:r>
            <a:r>
              <a:rPr lang="ru-RU" dirty="0" smtClean="0"/>
              <a:t>байдарках.</a:t>
            </a:r>
            <a:endParaRPr lang="ru-RU" dirty="0"/>
          </a:p>
        </p:txBody>
      </p:sp>
      <p:pic>
        <p:nvPicPr>
          <p:cNvPr id="9" name="Содержимое 8" descr="22-08-2009-2147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9526" y="2564904"/>
            <a:ext cx="4230258" cy="317269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Рыбалка.</a:t>
            </a:r>
            <a:endParaRPr lang="ru-RU" dirty="0"/>
          </a:p>
        </p:txBody>
      </p:sp>
      <p:pic>
        <p:nvPicPr>
          <p:cNvPr id="12" name="Содержимое 11" descr="ff4da870a19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9475" y="2569369"/>
            <a:ext cx="3952875" cy="316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5661248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Купание в реке.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6373654cj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74" r="9474"/>
          <a:stretch>
            <a:fillRect/>
          </a:stretch>
        </p:blipFill>
        <p:spPr>
          <a:xfrm>
            <a:off x="1259632" y="404664"/>
            <a:ext cx="6615881" cy="4961911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реки.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ссажирские перевозки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fe233221aeed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88313"/>
            <a:ext cx="4040188" cy="312441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Грузовые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перевозки.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0_321eb_a7b5b407_ori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07751"/>
            <a:ext cx="4041775" cy="2685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Гидроэлектростанции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287985352_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72" y="1600200"/>
            <a:ext cx="77532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4040188" cy="97812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водоемов в противопожарных целях.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age3629514_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54" y="2276872"/>
            <a:ext cx="4523854" cy="338535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9781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для полива сельхозугодий и личных участков и дач.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normal_02-09-28-поливаю_огород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82635" y="1772816"/>
            <a:ext cx="3212027" cy="4282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Забор воды для водоснабжения населения и предприятий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m263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498" y="1571612"/>
            <a:ext cx="7107350" cy="464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Загрязнение водоемов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Бытовой мусор.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0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Грязные</a:t>
            </a:r>
            <a:r>
              <a:rPr lang="ru-RU" dirty="0" smtClean="0"/>
              <a:t> сточные воды.</a:t>
            </a:r>
            <a:endParaRPr lang="ru-RU" dirty="0"/>
          </a:p>
        </p:txBody>
      </p:sp>
      <p:pic>
        <p:nvPicPr>
          <p:cNvPr id="12" name="Содержимое 11" descr="280713dre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Бежит, журчит, волнуется.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Все на нее любуются!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Никак не остановится,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Назад не поворотится.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Очистка воды.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968552" cy="27287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1535112"/>
            <a:ext cx="2818656" cy="14618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Очистительные сооружения для воды; уборка бытового мусора населением.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4041775" cy="2697523"/>
          </a:xfrm>
        </p:spPr>
      </p:pic>
    </p:spTree>
    <p:extLst>
      <p:ext uri="{BB962C8B-B14F-4D97-AF65-F5344CB8AC3E}">
        <p14:creationId xmlns:p14="http://schemas.microsoft.com/office/powerpoint/2010/main" val="27016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Болва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олв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9632" y="2348706"/>
            <a:ext cx="3236168" cy="302895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8532440" y="5877272"/>
            <a:ext cx="609308" cy="277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6" descr="бол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27380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река 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Калужской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Брянской областях России, левый приток Десны.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Исток находится около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Спас-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Деменского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Калужской области.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пределах Калужской области на реке расположены города Киров и Людиново. На территории Брянской области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расположены города и посёлки городского типа Дятьково,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Любохна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Фокино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Радица-Крыловка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Река впадает в Десну в черте города Брянска. Ранее использовалась для пассажирского судоходства. </a:t>
            </a:r>
          </a:p>
        </p:txBody>
      </p:sp>
    </p:spTree>
    <p:extLst>
      <p:ext uri="{BB962C8B-B14F-4D97-AF65-F5344CB8AC3E}">
        <p14:creationId xmlns:p14="http://schemas.microsoft.com/office/powerpoint/2010/main" val="18169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Десна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00_1851-pohod-na-baydarkah-Desna-Ki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28800"/>
            <a:ext cx="4512501" cy="3384376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499992" cy="3374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71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 descr="reka_Desna_kart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710" b="4710"/>
          <a:stretch>
            <a:fillRect/>
          </a:stretch>
        </p:blipFill>
        <p:spPr>
          <a:xfrm>
            <a:off x="1475656" y="620688"/>
            <a:ext cx="6552728" cy="467374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Карта бассейна реки Десны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Десна — река в Европейской части России и на Украине, левый приток Днепра, самый длинный из его притоков.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берёт исток в пределах Смоленской возвышенности,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торфболота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«Голубой мох», близ Ельни. Протекает по Смоленской и Брянской областям России, Черниговской и Киевской областям Украины. В верхнем течении берега реки низменные и болотистые, ниже Брянска правый берег повышается. После впадения Сейма долина расширяется, много проток и стариц.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Впадает в Днепр в северной части Киева.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берегах Десны стоит город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Брянск.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2405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215238" cy="4807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берегах Днепра стоит столица Украины город Киев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1362614171_Samoatas-poluchit-turist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5656" y="1844824"/>
            <a:ext cx="6120680" cy="4865503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289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Куда текут реки?</vt:lpstr>
      <vt:lpstr>Презентация PowerPoint</vt:lpstr>
      <vt:lpstr>Болва</vt:lpstr>
      <vt:lpstr>Презентация PowerPoint</vt:lpstr>
      <vt:lpstr>Десна</vt:lpstr>
      <vt:lpstr>Презентация PowerPoint</vt:lpstr>
      <vt:lpstr>Презентация PowerPoint</vt:lpstr>
      <vt:lpstr>На берегах Десны стоит город Брянск.</vt:lpstr>
      <vt:lpstr>На берегах Днепра стоит столица Украины город Киев.</vt:lpstr>
      <vt:lpstr>Днепр, вторая после Волги по длине и площади бассейна река Европейской части России. Протекает по территории России , затем Белоруссии  и Украины. Впадает в Днепровский лиман Чёрного моря.</vt:lpstr>
      <vt:lpstr>Презентация PowerPoint</vt:lpstr>
      <vt:lpstr>Черное море</vt:lpstr>
      <vt:lpstr>Отдых на реке.</vt:lpstr>
      <vt:lpstr>Купание в реке.</vt:lpstr>
      <vt:lpstr>Использование реки.</vt:lpstr>
      <vt:lpstr>Гидроэлектростанции. </vt:lpstr>
      <vt:lpstr>Презентация PowerPoint</vt:lpstr>
      <vt:lpstr>Забор воды для водоснабжения населения и предприятий.</vt:lpstr>
      <vt:lpstr>Загрязнение водоемов.</vt:lpstr>
      <vt:lpstr>Очистка воды.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Куда текут реки</dc:title>
  <dc:creator>1</dc:creator>
  <cp:lastModifiedBy>учитель</cp:lastModifiedBy>
  <cp:revision>32</cp:revision>
  <dcterms:created xsi:type="dcterms:W3CDTF">2014-12-10T18:08:53Z</dcterms:created>
  <dcterms:modified xsi:type="dcterms:W3CDTF">2014-12-15T07:07:18Z</dcterms:modified>
</cp:coreProperties>
</file>