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7381-2461-43A3-8A4C-44ACFD3848A9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9A5D-A0CC-44A1-9813-94CF3CE20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3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28" y="476672"/>
            <a:ext cx="88216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свет появился – с людьми породнился.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716016" y="1196752"/>
            <a:ext cx="2520281" cy="143414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333" y="2492896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-род-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Дуга 10"/>
          <p:cNvSpPr/>
          <p:nvPr/>
        </p:nvSpPr>
        <p:spPr>
          <a:xfrm>
            <a:off x="3888371" y="2363168"/>
            <a:ext cx="787321" cy="626423"/>
          </a:xfrm>
          <a:prstGeom prst="arc">
            <a:avLst>
              <a:gd name="adj1" fmla="val 1088267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08453" y="3789040"/>
            <a:ext cx="24048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одители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4184" y="5157192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одина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0112" y="3789039"/>
            <a:ext cx="348845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Родственники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282031" y="3317307"/>
            <a:ext cx="0" cy="162386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076056" y="2924944"/>
            <a:ext cx="1664488" cy="7200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051720" y="2989591"/>
            <a:ext cx="1282464" cy="65543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95688"/>
            <a:ext cx="8223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86" y="4992885"/>
            <a:ext cx="8223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95688"/>
            <a:ext cx="8223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89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13"/>
            <a:ext cx="9144000" cy="68701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6636" y="10441"/>
            <a:ext cx="57999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Ходит на рыбалку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5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02" y="-37727"/>
            <a:ext cx="9163471" cy="68957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2996952"/>
            <a:ext cx="5937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Играет в футбол</a:t>
            </a:r>
          </a:p>
        </p:txBody>
      </p:sp>
    </p:spTree>
    <p:extLst>
      <p:ext uri="{BB962C8B-B14F-4D97-AF65-F5344CB8AC3E}">
        <p14:creationId xmlns:p14="http://schemas.microsoft.com/office/powerpoint/2010/main" val="10506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9872" y="260648"/>
            <a:ext cx="3094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Стирает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3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4572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14625"/>
            <a:ext cx="142875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16761"/>
            <a:ext cx="14287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54" y="0"/>
            <a:ext cx="2059178" cy="17663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52" y="0"/>
            <a:ext cx="1420792" cy="1893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68" y="2680335"/>
            <a:ext cx="1463040" cy="14630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29" y="2653278"/>
            <a:ext cx="1656184" cy="15171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897117"/>
            <a:ext cx="1912327" cy="19744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51" y="5004323"/>
            <a:ext cx="2800908" cy="1867272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3995936" y="3789040"/>
            <a:ext cx="1008112" cy="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37365" y="3088689"/>
            <a:ext cx="9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Брат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Сестра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73374" y="228394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Сын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0396" y="2283946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Дочь</a:t>
            </a:r>
            <a:endParaRPr lang="ru-RU" dirty="0">
              <a:solidFill>
                <a:srgbClr val="FF0066"/>
              </a:solidFill>
            </a:endParaRPr>
          </a:p>
        </p:txBody>
      </p:sp>
      <p:cxnSp>
        <p:nvCxnSpPr>
          <p:cNvPr id="20" name="Прямая со стрелкой 19"/>
          <p:cNvCxnSpPr>
            <a:endCxn id="17" idx="3"/>
          </p:cNvCxnSpPr>
          <p:nvPr/>
        </p:nvCxnSpPr>
        <p:spPr>
          <a:xfrm flipH="1">
            <a:off x="3522911" y="1893528"/>
            <a:ext cx="1549941" cy="57508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2"/>
            <a:endCxn id="17" idx="0"/>
          </p:cNvCxnSpPr>
          <p:nvPr/>
        </p:nvCxnSpPr>
        <p:spPr>
          <a:xfrm>
            <a:off x="3198143" y="1766317"/>
            <a:ext cx="0" cy="51762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8" idx="1"/>
          </p:cNvCxnSpPr>
          <p:nvPr/>
        </p:nvCxnSpPr>
        <p:spPr>
          <a:xfrm>
            <a:off x="4227732" y="1766317"/>
            <a:ext cx="1202664" cy="702295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  <a:endCxn id="18" idx="0"/>
          </p:cNvCxnSpPr>
          <p:nvPr/>
        </p:nvCxnSpPr>
        <p:spPr>
          <a:xfrm>
            <a:off x="5783248" y="1893528"/>
            <a:ext cx="7183" cy="390418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05539" y="20033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Папа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946" y="228394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Дядя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8338" y="638132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Дедушка</a:t>
            </a:r>
            <a:endParaRPr lang="ru-RU" dirty="0">
              <a:solidFill>
                <a:srgbClr val="00B0F0"/>
              </a:solidFill>
            </a:endParaRPr>
          </a:p>
        </p:txBody>
      </p:sp>
      <p:cxnSp>
        <p:nvCxnSpPr>
          <p:cNvPr id="31" name="Прямая со стрелкой 30"/>
          <p:cNvCxnSpPr>
            <a:endCxn id="5" idx="1"/>
          </p:cNvCxnSpPr>
          <p:nvPr/>
        </p:nvCxnSpPr>
        <p:spPr>
          <a:xfrm>
            <a:off x="1635355" y="3411855"/>
            <a:ext cx="848413" cy="1928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51248" y="2653277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solidFill>
                  <a:srgbClr val="00B0F0"/>
                </a:solidFill>
              </a:rPr>
              <a:t>Племян</a:t>
            </a:r>
            <a:r>
              <a:rPr lang="ru-RU" sz="1600" dirty="0" smtClean="0">
                <a:solidFill>
                  <a:srgbClr val="00B0F0"/>
                </a:solidFill>
              </a:rPr>
              <a:t>-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    ник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20475" y="417043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В</a:t>
            </a:r>
            <a:r>
              <a:rPr lang="ru-RU" dirty="0" smtClean="0">
                <a:solidFill>
                  <a:srgbClr val="00B0F0"/>
                </a:solidFill>
              </a:rPr>
              <a:t>нук</a:t>
            </a:r>
            <a:endParaRPr lang="ru-RU" dirty="0">
              <a:solidFill>
                <a:srgbClr val="00B0F0"/>
              </a:solidFill>
            </a:endParaRPr>
          </a:p>
        </p:txBody>
      </p:sp>
      <p:cxnSp>
        <p:nvCxnSpPr>
          <p:cNvPr id="41" name="Прямая со стрелкой 40"/>
          <p:cNvCxnSpPr>
            <a:endCxn id="39" idx="2"/>
          </p:cNvCxnSpPr>
          <p:nvPr/>
        </p:nvCxnSpPr>
        <p:spPr>
          <a:xfrm flipV="1">
            <a:off x="3067905" y="4539764"/>
            <a:ext cx="103788" cy="46455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852479" y="6486849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Бабушка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20556" y="228394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Тётя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12606" y="418066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Внучка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16407" y="259172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0066"/>
                </a:solidFill>
              </a:rPr>
              <a:t>Племян</a:t>
            </a:r>
            <a:r>
              <a:rPr lang="ru-RU" dirty="0" smtClean="0">
                <a:solidFill>
                  <a:srgbClr val="FF0066"/>
                </a:solidFill>
              </a:rPr>
              <a:t>-</a:t>
            </a:r>
          </a:p>
          <a:p>
            <a:r>
              <a:rPr lang="ru-RU" dirty="0" smtClean="0">
                <a:solidFill>
                  <a:srgbClr val="FF0066"/>
                </a:solidFill>
              </a:rPr>
              <a:t>   </a:t>
            </a:r>
            <a:r>
              <a:rPr lang="ru-RU" dirty="0" err="1" smtClean="0">
                <a:solidFill>
                  <a:srgbClr val="FF0066"/>
                </a:solidFill>
              </a:rPr>
              <a:t>ница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23741" y="20033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Мама</a:t>
            </a:r>
            <a:endParaRPr lang="ru-RU" dirty="0">
              <a:solidFill>
                <a:srgbClr val="FF0066"/>
              </a:solidFill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H="1">
            <a:off x="6471366" y="3394709"/>
            <a:ext cx="1159062" cy="17145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39" idx="3"/>
          </p:cNvCxnSpPr>
          <p:nvPr/>
        </p:nvCxnSpPr>
        <p:spPr>
          <a:xfrm flipH="1" flipV="1">
            <a:off x="3522911" y="4355098"/>
            <a:ext cx="2417241" cy="54201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48" idx="1"/>
          </p:cNvCxnSpPr>
          <p:nvPr/>
        </p:nvCxnSpPr>
        <p:spPr>
          <a:xfrm flipV="1">
            <a:off x="4468359" y="4365330"/>
            <a:ext cx="844247" cy="638993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10" idx="0"/>
            <a:endCxn id="48" idx="3"/>
          </p:cNvCxnSpPr>
          <p:nvPr/>
        </p:nvCxnSpPr>
        <p:spPr>
          <a:xfrm flipH="1" flipV="1">
            <a:off x="6253889" y="4365330"/>
            <a:ext cx="642427" cy="531787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1"/>
            <a:endCxn id="9" idx="0"/>
          </p:cNvCxnSpPr>
          <p:nvPr/>
        </p:nvCxnSpPr>
        <p:spPr>
          <a:xfrm flipH="1">
            <a:off x="807263" y="883159"/>
            <a:ext cx="1361291" cy="1770119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3"/>
            <a:endCxn id="8" idx="0"/>
          </p:cNvCxnSpPr>
          <p:nvPr/>
        </p:nvCxnSpPr>
        <p:spPr>
          <a:xfrm>
            <a:off x="6493644" y="946764"/>
            <a:ext cx="1901744" cy="1733571"/>
          </a:xfrm>
          <a:prstGeom prst="straightConnector1">
            <a:avLst/>
          </a:prstGeom>
          <a:ln w="3810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8430968">
            <a:off x="813333" y="1453251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Братья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513099">
            <a:off x="7062137" y="1453251"/>
            <a:ext cx="9765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Сёстры</a:t>
            </a:r>
            <a:endParaRPr lang="ru-RU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5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7" grpId="0"/>
      <p:bldP spid="28" grpId="0"/>
      <p:bldP spid="29" grpId="0"/>
      <p:bldP spid="32" grpId="0"/>
      <p:bldP spid="39" grpId="0"/>
      <p:bldP spid="46" grpId="0"/>
      <p:bldP spid="47" grpId="0"/>
      <p:bldP spid="48" grpId="0"/>
      <p:bldP spid="49" grpId="0"/>
      <p:bldP spid="50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7741222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По вертикали: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Сестра мужа для его жены?</a:t>
            </a:r>
          </a:p>
          <a:p>
            <a:pPr marL="342900" indent="-342900">
              <a:buAutoNum type="arabicParenR"/>
            </a:pPr>
            <a:endParaRPr lang="ru-RU" sz="2400" dirty="0" smtClean="0"/>
          </a:p>
          <a:p>
            <a:pPr marL="342900" indent="-342900">
              <a:buAutoNum type="arabicParenR"/>
            </a:pPr>
            <a:r>
              <a:rPr lang="ru-RU" sz="2400" dirty="0" smtClean="0"/>
              <a:t>Жена сына для его матери?</a:t>
            </a:r>
          </a:p>
          <a:p>
            <a:pPr marL="342900" indent="-342900">
              <a:buAutoNum type="arabicParenR"/>
            </a:pPr>
            <a:endParaRPr lang="ru-RU" sz="2400" dirty="0" smtClean="0"/>
          </a:p>
          <a:p>
            <a:pPr marL="342900" indent="-342900">
              <a:buAutoNum type="arabicParenR"/>
            </a:pPr>
            <a:r>
              <a:rPr lang="ru-RU" sz="2400" dirty="0" smtClean="0"/>
              <a:t>Мама мужа для его жены?</a:t>
            </a:r>
          </a:p>
          <a:p>
            <a:pPr marL="342900" indent="-342900">
              <a:buAutoNum type="arabicParenR"/>
            </a:pPr>
            <a:endParaRPr lang="ru-RU" sz="2400" dirty="0" smtClean="0"/>
          </a:p>
          <a:p>
            <a:pPr marL="342900" indent="-342900">
              <a:buAutoNum type="arabicParenR"/>
            </a:pPr>
            <a:r>
              <a:rPr lang="ru-RU" sz="2400" dirty="0" smtClean="0"/>
              <a:t>Мама родителей для ребёнка?</a:t>
            </a:r>
          </a:p>
          <a:p>
            <a:pPr marL="342900" indent="-342900">
              <a:buAutoNum type="arabicParenR"/>
            </a:pPr>
            <a:endParaRPr lang="ru-RU" sz="2400" u="sng" dirty="0" smtClean="0"/>
          </a:p>
          <a:p>
            <a:r>
              <a:rPr lang="ru-RU" sz="2400" u="sng" dirty="0" smtClean="0"/>
              <a:t>По горизонтали:</a:t>
            </a:r>
          </a:p>
          <a:p>
            <a:pPr marL="457200" indent="-457200">
              <a:buAutoNum type="arabicParenR" startAt="5"/>
            </a:pPr>
            <a:r>
              <a:rPr lang="ru-RU" sz="2400" dirty="0" smtClean="0"/>
              <a:t>Отец жены для её мужа?</a:t>
            </a:r>
          </a:p>
          <a:p>
            <a:pPr marL="457200" indent="-457200">
              <a:buAutoNum type="arabicParenR" startAt="5"/>
            </a:pPr>
            <a:endParaRPr lang="ru-RU" sz="2400" dirty="0" smtClean="0"/>
          </a:p>
          <a:p>
            <a:pPr marL="342900" indent="-342900">
              <a:buAutoNum type="arabicParenR" startAt="6"/>
            </a:pPr>
            <a:r>
              <a:rPr lang="ru-RU" sz="2400" dirty="0" smtClean="0"/>
              <a:t>Как друг друга называют родители мужа и жены?</a:t>
            </a:r>
          </a:p>
          <a:p>
            <a:pPr marL="342900" indent="-342900">
              <a:buAutoNum type="arabicParenR" startAt="6"/>
            </a:pPr>
            <a:endParaRPr lang="ru-RU" sz="2400" dirty="0" smtClean="0"/>
          </a:p>
          <a:p>
            <a:pPr marL="342900" indent="-342900">
              <a:buAutoNum type="arabicParenR" startAt="6"/>
            </a:pPr>
            <a:r>
              <a:rPr lang="ru-RU" sz="2400" dirty="0" smtClean="0"/>
              <a:t>Мальчик для родной сестры?</a:t>
            </a:r>
          </a:p>
          <a:p>
            <a:pPr marL="342900" indent="-342900">
              <a:buAutoNum type="arabicParenR" startAt="6"/>
            </a:pPr>
            <a:endParaRPr lang="ru-RU" sz="2400" dirty="0" smtClean="0"/>
          </a:p>
          <a:p>
            <a:pPr marL="342900" indent="-342900">
              <a:buAutoNum type="arabicParenR" startAt="6"/>
            </a:pPr>
            <a:r>
              <a:rPr lang="ru-RU" sz="2400" dirty="0" smtClean="0"/>
              <a:t>Как муж зовёт брата своей жены?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462350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Золовка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6823" y="1201755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Невестка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985" y="1916832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Свекровь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985" y="2708920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Бабушка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9333" y="3654055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Тесть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2799" y="4509120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Сваты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7842" y="5199583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Брат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1477" y="5921649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Шурин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098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4572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84"/>
            <a:ext cx="9148225" cy="69469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08520" y="903040"/>
            <a:ext cx="55274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Вязание, вышивание</a:t>
            </a:r>
          </a:p>
        </p:txBody>
      </p:sp>
    </p:spTree>
    <p:extLst>
      <p:ext uri="{BB962C8B-B14F-4D97-AF65-F5344CB8AC3E}">
        <p14:creationId xmlns:p14="http://schemas.microsoft.com/office/powerpoint/2010/main" val="7529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549"/>
            <a:ext cx="9144001" cy="69275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17576" y="404663"/>
            <a:ext cx="40062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Читает книгу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1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43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81912" y="116632"/>
            <a:ext cx="5910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Печёт пирожки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6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1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4371" y="34183"/>
            <a:ext cx="41585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оет посуду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8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116</TotalTime>
  <Words>113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16</cp:revision>
  <dcterms:created xsi:type="dcterms:W3CDTF">2014-01-27T13:48:29Z</dcterms:created>
  <dcterms:modified xsi:type="dcterms:W3CDTF">2014-02-02T09:28:13Z</dcterms:modified>
</cp:coreProperties>
</file>