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8" r:id="rId3"/>
    <p:sldId id="284" r:id="rId4"/>
    <p:sldId id="289" r:id="rId5"/>
    <p:sldId id="278" r:id="rId6"/>
    <p:sldId id="283" r:id="rId7"/>
    <p:sldId id="257" r:id="rId8"/>
    <p:sldId id="287" r:id="rId9"/>
    <p:sldId id="258" r:id="rId10"/>
    <p:sldId id="285" r:id="rId11"/>
    <p:sldId id="261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92" autoAdjust="0"/>
    <p:restoredTop sz="82655" autoAdjust="0"/>
  </p:normalViewPr>
  <p:slideViewPr>
    <p:cSldViewPr>
      <p:cViewPr varScale="1">
        <p:scale>
          <a:sx n="60" d="100"/>
          <a:sy n="60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F2DC-E5AF-4FE6-994A-8B038888FFA5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261F8-0484-4276-8A66-0C1FE1458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699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261F8-0484-4276-8A66-0C1FE1458C7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E3DBCC-A4B5-4185-B0AD-2451054DD038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110DE6-6FDD-4F35-874C-BE9AB0EE5A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40;&#1083;&#1077;&#1082;&#1089;&#1077;&#1081;\&#1056;&#1072;&#1073;&#1086;&#1095;&#1080;&#1081;%20&#1089;&#1090;&#1086;&#1083;\&#1058;&#1072;&#1084;&#1072;&#1085;&#1100;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7851648" cy="1828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3929066"/>
            <a:ext cx="7854696" cy="1824038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Ученика  3 «Б» класса  </a:t>
            </a:r>
          </a:p>
          <a:p>
            <a:r>
              <a:rPr lang="ru-RU" sz="2000" dirty="0" smtClean="0"/>
              <a:t>МОУ «СОШ № 5»</a:t>
            </a:r>
          </a:p>
          <a:p>
            <a:r>
              <a:rPr lang="ru-RU" sz="2000" dirty="0" smtClean="0"/>
              <a:t>Переволока Алексея</a:t>
            </a:r>
          </a:p>
          <a:p>
            <a:r>
              <a:rPr lang="ru-RU" sz="2000" dirty="0" smtClean="0"/>
              <a:t>Руководитель</a:t>
            </a:r>
          </a:p>
          <a:p>
            <a:r>
              <a:rPr lang="ru-RU" sz="2000" dirty="0" smtClean="0"/>
              <a:t>С.Н. Чурикова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428604"/>
            <a:ext cx="8224139" cy="1928826"/>
          </a:xfrm>
          <a:prstGeom prst="rect">
            <a:avLst/>
          </a:prstGeom>
          <a:noFill/>
        </p:spPr>
        <p:txBody>
          <a:bodyPr wrap="square" rtlCol="0">
            <a:prstTxWarp prst="textDeflate">
              <a:avLst>
                <a:gd name="adj" fmla="val 11639"/>
              </a:avLst>
            </a:prstTxWarp>
            <a:spAutoFit/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</a:rPr>
              <a:t>ИСТОРИЯ МОЕЙ СЕМЬИ</a:t>
            </a:r>
            <a:endParaRPr lang="ru-RU" sz="6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28371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endParaRPr lang="ru-RU" sz="54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098" name="Picture 2" descr="C:\Documents and Settings\Алексей\Рабочий стол\Новая папка (2)\DSC0102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3280" y="2636912"/>
            <a:ext cx="5368110" cy="392788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Таман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8000">
    <p:newsflash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Алексей\Рабочий стол\иииии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857884" y="2225675"/>
            <a:ext cx="2571768" cy="2703523"/>
          </a:xfrm>
          <a:prstGeom prst="rect">
            <a:avLst/>
          </a:prstGeom>
          <a:noFill/>
        </p:spPr>
      </p:pic>
      <p:pic>
        <p:nvPicPr>
          <p:cNvPr id="1027" name="Picture 3" descr="C:\Documents and Settings\Алексей\Рабочий стол\CCF10022010_0000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11" y="2254250"/>
            <a:ext cx="2428891" cy="2349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86116" y="1928802"/>
            <a:ext cx="24288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Родители моего дедушки-</a:t>
            </a:r>
          </a:p>
          <a:p>
            <a:pPr algn="ctr"/>
            <a:r>
              <a:rPr lang="ru-RU" sz="2000" dirty="0" smtClean="0"/>
              <a:t>  прадедушка </a:t>
            </a:r>
          </a:p>
          <a:p>
            <a:pPr algn="ctr"/>
            <a:r>
              <a:rPr lang="ru-RU" sz="2000" dirty="0" smtClean="0"/>
              <a:t>и прабабушка Курганские  :</a:t>
            </a:r>
          </a:p>
          <a:p>
            <a:pPr algn="ctr"/>
            <a:r>
              <a:rPr lang="ru-RU" sz="2000" dirty="0" smtClean="0"/>
              <a:t>Иван Афанасьевич и Анастасия Андреевна (</a:t>
            </a:r>
            <a:r>
              <a:rPr lang="ru-RU" sz="2000" dirty="0" err="1" smtClean="0"/>
              <a:t>Гаркушова</a:t>
            </a:r>
            <a:r>
              <a:rPr lang="ru-RU" sz="2000" dirty="0" smtClean="0"/>
              <a:t> до замужества)</a:t>
            </a:r>
            <a:endParaRPr lang="ru-RU" sz="2000" dirty="0"/>
          </a:p>
        </p:txBody>
      </p:sp>
    </p:spTree>
  </p:cSld>
  <p:clrMapOvr>
    <a:masterClrMapping/>
  </p:clrMapOvr>
  <p:transition advTm="8000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3186106" cy="164307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Мои дедушка и бабушка  по маминой линии Курганские  Зинаида Александровна и Алексей Иванович</a:t>
            </a:r>
            <a:endParaRPr lang="ru-RU" sz="2400" dirty="0"/>
          </a:p>
        </p:txBody>
      </p:sp>
      <p:pic>
        <p:nvPicPr>
          <p:cNvPr id="3" name="Picture 2" descr="C:\Documents and Settings\Алексей\Рабочий стол\CCF09022010_00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72066" y="1142983"/>
            <a:ext cx="3500462" cy="4714909"/>
          </a:xfrm>
          <a:prstGeom prst="rect">
            <a:avLst/>
          </a:prstGeom>
          <a:noFill/>
        </p:spPr>
      </p:pic>
    </p:spTree>
  </p:cSld>
  <p:clrMapOvr>
    <a:masterClrMapping/>
  </p:clrMapOvr>
  <p:transition advTm="8000"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rgbClr val="00B050"/>
                </a:solidFill>
              </a:rPr>
              <a:t>Гордиться славою своих предков</a:t>
            </a:r>
            <a:endParaRPr lang="ru-RU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2800" i="1" dirty="0" smtClean="0">
                <a:solidFill>
                  <a:srgbClr val="00B050"/>
                </a:solidFill>
              </a:rPr>
              <a:t>не только можно, но и должно.</a:t>
            </a:r>
            <a:endParaRPr lang="ru-RU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2800" i="1" dirty="0" smtClean="0">
                <a:solidFill>
                  <a:srgbClr val="00B050"/>
                </a:solidFill>
              </a:rPr>
              <a:t>                                          А. С. Пушкин.</a:t>
            </a:r>
            <a:endParaRPr lang="ru-RU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</p:cSld>
  <p:clrMapOvr>
    <a:masterClrMapping/>
  </p:clrMapOvr>
  <p:transition advClick="0" advTm="8000"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3960440" cy="5832648"/>
          </a:xfrm>
        </p:spPr>
        <p:txBody>
          <a:bodyPr>
            <a:normAutofit fontScale="925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Что имя – звук, оброненный случайно,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 котором нет не смысла, не значения?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Конечно, нет. </a:t>
            </a:r>
          </a:p>
          <a:p>
            <a:pPr marL="0" indent="0" algn="ctr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 в именах есть тайны,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 таинство есть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имянареченье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 вот мы сами, силами своими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Осознаем в начале века: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 человек себе находит имя,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 имя выбирает человека.</a:t>
            </a:r>
          </a:p>
          <a:p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2" descr="D:\Фото\грамота\Атамань (341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355976" y="1931314"/>
            <a:ext cx="4569751" cy="3427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332656"/>
            <a:ext cx="8003232" cy="5991944"/>
          </a:xfrm>
        </p:spPr>
        <p:txBody>
          <a:bodyPr>
            <a:normAutofit lnSpcReduction="1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indent="0" algn="ctr">
              <a:buNone/>
            </a:pPr>
            <a:r>
              <a:rPr lang="ru-RU" sz="29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ln w="5080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имени Алексей</a:t>
            </a:r>
          </a:p>
          <a:p>
            <a:endParaRPr lang="ru-RU" sz="2900" b="1" dirty="0" smtClean="0">
              <a:ln w="50800"/>
              <a:solidFill>
                <a:schemeClr val="bg1">
                  <a:shade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n w="5080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происходит от древнегреческого слова `</a:t>
            </a:r>
            <a:r>
              <a:rPr lang="ru-RU" sz="2900" b="1" dirty="0" err="1" smtClean="0">
                <a:ln w="5080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</a:t>
            </a:r>
            <a:r>
              <a:rPr lang="ru-RU" sz="2900" b="1" dirty="0" smtClean="0">
                <a:ln w="5080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`, означающего `защищать`. </a:t>
            </a:r>
          </a:p>
          <a:p>
            <a:pPr marL="0" indent="0">
              <a:buNone/>
            </a:pPr>
            <a:r>
              <a:rPr lang="ru-RU" sz="2900" b="1" dirty="0" smtClean="0">
                <a:ln w="5080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Значение: "божий человек" (</a:t>
            </a:r>
            <a:r>
              <a:rPr lang="ru-RU" sz="2900" b="1" dirty="0" err="1" smtClean="0">
                <a:ln w="5080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старослав</a:t>
            </a:r>
            <a:r>
              <a:rPr lang="ru-RU" sz="2900" b="1" dirty="0" smtClean="0">
                <a:ln w="5080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 "оберегающий" (</a:t>
            </a:r>
            <a:r>
              <a:rPr lang="ru-RU" sz="2900" b="1" dirty="0" err="1" smtClean="0">
                <a:ln w="5080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древнегреч</a:t>
            </a:r>
            <a:r>
              <a:rPr lang="ru-RU" sz="2900" b="1" dirty="0" smtClean="0">
                <a:ln w="5080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endParaRPr lang="ru-RU" sz="2900" b="1" dirty="0" smtClean="0">
              <a:ln w="50800"/>
              <a:solidFill>
                <a:schemeClr val="bg1">
                  <a:shade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имя и не зовет своего обладателя к лидерству, оно все же надежно укрывает человека от всевозможных  неприятностей</a:t>
            </a:r>
          </a:p>
          <a:p>
            <a:pPr marL="0" indent="0">
              <a:buNone/>
            </a:pP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advTm="8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r>
              <a:rPr lang="ru-RU" sz="27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«Свои корни надо чтить, только так можно понять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7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глубоко, по- настоящему, кто мы такие есть, только   так можно узнать , с чего начинается Родина, а  значит, и полюбить ее всей душой…»</a:t>
            </a:r>
            <a:r>
              <a:rPr lang="ru-RU" sz="5400" dirty="0"/>
              <a:t/>
            </a:r>
            <a:br>
              <a:rPr lang="ru-RU" sz="54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r>
              <a:rPr lang="ru-RU" dirty="0" smtClean="0"/>
              <a:t>    семья  Переволока</a:t>
            </a:r>
          </a:p>
          <a:p>
            <a:r>
              <a:rPr lang="ru-RU" dirty="0" smtClean="0"/>
              <a:t>    семья  </a:t>
            </a:r>
            <a:r>
              <a:rPr lang="ru-RU" dirty="0" err="1" smtClean="0"/>
              <a:t>Жабиных</a:t>
            </a:r>
            <a:endParaRPr lang="ru-RU" dirty="0" smtClean="0"/>
          </a:p>
          <a:p>
            <a:r>
              <a:rPr lang="ru-RU" dirty="0" smtClean="0"/>
              <a:t>    семья  Курганских</a:t>
            </a:r>
          </a:p>
          <a:p>
            <a:r>
              <a:rPr lang="ru-RU" dirty="0" smtClean="0"/>
              <a:t>    семья  Щербаковых</a:t>
            </a:r>
          </a:p>
          <a:p>
            <a:r>
              <a:rPr lang="ru-RU" dirty="0" smtClean="0"/>
              <a:t>    семья  </a:t>
            </a:r>
            <a:r>
              <a:rPr lang="ru-RU" dirty="0" err="1" smtClean="0"/>
              <a:t>Каллю</a:t>
            </a:r>
            <a:endParaRPr lang="ru-RU" dirty="0" smtClean="0"/>
          </a:p>
          <a:p>
            <a:r>
              <a:rPr lang="ru-RU" dirty="0" smtClean="0"/>
              <a:t>     семья  </a:t>
            </a:r>
            <a:r>
              <a:rPr lang="ru-RU" dirty="0" err="1" smtClean="0"/>
              <a:t>Гаркушовых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147248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Меня зовут</a:t>
            </a:r>
          </a:p>
          <a:p>
            <a:pPr marL="0" indent="0">
              <a:buNone/>
            </a:pPr>
            <a:r>
              <a:rPr lang="ru-RU" dirty="0" smtClean="0"/>
              <a:t> Переволока Алексей. </a:t>
            </a:r>
          </a:p>
          <a:p>
            <a:pPr marL="0" indent="0">
              <a:buNone/>
            </a:pPr>
            <a:r>
              <a:rPr lang="ru-RU" dirty="0" smtClean="0"/>
              <a:t>Мои родители  </a:t>
            </a:r>
          </a:p>
          <a:p>
            <a:pPr marL="0" indent="0">
              <a:buNone/>
            </a:pPr>
            <a:r>
              <a:rPr lang="ru-RU" dirty="0" smtClean="0"/>
              <a:t>Сергей Николаевич </a:t>
            </a:r>
          </a:p>
          <a:p>
            <a:pPr>
              <a:buNone/>
            </a:pPr>
            <a:r>
              <a:rPr lang="ru-RU" dirty="0" smtClean="0"/>
              <a:t>  и  Людмила Алексеевна </a:t>
            </a:r>
          </a:p>
          <a:p>
            <a:pPr>
              <a:buNone/>
            </a:pPr>
            <a:r>
              <a:rPr lang="ru-RU" dirty="0" smtClean="0"/>
              <a:t>( до замужества Курганская)  </a:t>
            </a:r>
          </a:p>
          <a:p>
            <a:pPr marL="0" indent="0">
              <a:buNone/>
            </a:pPr>
            <a:r>
              <a:rPr lang="ru-RU" dirty="0" smtClean="0"/>
              <a:t> История моей семьи  меня интересует , правда много я не знаю, но пытаюсь узнать.</a:t>
            </a:r>
          </a:p>
          <a:p>
            <a:pPr marL="0" indent="0">
              <a:buNone/>
            </a:pPr>
            <a:r>
              <a:rPr lang="ru-RU" dirty="0" smtClean="0"/>
              <a:t> Я узнал, что мои предки были казаки.</a:t>
            </a:r>
            <a:endParaRPr lang="ru-RU" dirty="0"/>
          </a:p>
        </p:txBody>
      </p:sp>
      <p:pic>
        <p:nvPicPr>
          <p:cNvPr id="4" name="Picture 7" descr="D:\Фото\тамань 2\101MSDCF\DSC0103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112608" y="24751"/>
            <a:ext cx="5000660" cy="3786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Tm="8000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 rot="10800000" flipV="1">
            <a:off x="500034" y="5286388"/>
            <a:ext cx="8115328" cy="142876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2400" b="1" dirty="0" smtClean="0"/>
              <a:t> </a:t>
            </a:r>
            <a:endParaRPr lang="ru-RU" sz="2400" dirty="0"/>
          </a:p>
        </p:txBody>
      </p:sp>
      <p:pic>
        <p:nvPicPr>
          <p:cNvPr id="3074" name="Picture 2" descr="C:\Documents and Settings\Алексей\Рабочий стол\CCF09022010_0000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00364" y="1643050"/>
            <a:ext cx="5572164" cy="39830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597" y="2285992"/>
            <a:ext cx="24288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Дедушка и бабушка</a:t>
            </a:r>
          </a:p>
          <a:p>
            <a:r>
              <a:rPr lang="ru-RU" sz="2000" dirty="0" smtClean="0"/>
              <a:t> по папиной линии</a:t>
            </a:r>
          </a:p>
          <a:p>
            <a:r>
              <a:rPr lang="ru-RU" sz="2000" dirty="0" smtClean="0"/>
              <a:t> Переволока </a:t>
            </a:r>
          </a:p>
          <a:p>
            <a:r>
              <a:rPr lang="ru-RU" sz="2000" dirty="0" smtClean="0"/>
              <a:t>Николай Михайлович</a:t>
            </a:r>
          </a:p>
          <a:p>
            <a:r>
              <a:rPr lang="ru-RU" sz="2000" dirty="0" smtClean="0"/>
              <a:t> и Елена Васильевна </a:t>
            </a:r>
            <a:endParaRPr lang="ru-RU" sz="2000" dirty="0"/>
          </a:p>
        </p:txBody>
      </p:sp>
    </p:spTree>
  </p:cSld>
  <p:clrMapOvr>
    <a:masterClrMapping/>
  </p:clrMapOvr>
  <p:transition advTm="8000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4500594" cy="5000660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/>
              <a:t> Мой прапрадед по маминой линии Щербаков Федор со своим братом  1903 год</a:t>
            </a:r>
            <a:br>
              <a:rPr lang="ru-RU" sz="2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Picture 2" descr="C:\Documents and Settings\Алексей\Рабочий стол\CCF09022010_00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72066" y="1071546"/>
            <a:ext cx="3500461" cy="5000660"/>
          </a:xfrm>
          <a:prstGeom prst="rect">
            <a:avLst/>
          </a:prstGeom>
          <a:noFill/>
        </p:spPr>
      </p:pic>
    </p:spTree>
  </p:cSld>
  <p:clrMapOvr>
    <a:masterClrMapping/>
  </p:clrMapOvr>
  <p:transition advTm="8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2686040" cy="184708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5122" name="Picture 2" descr="C:\Documents and Settings\Алексей\Рабочий стол\CCF09022010_0000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14810" y="285729"/>
            <a:ext cx="4071966" cy="285752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57620" y="3859042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Мой прадед </a:t>
            </a:r>
            <a:r>
              <a:rPr lang="ru-RU" dirty="0" err="1" smtClean="0"/>
              <a:t>Каллю</a:t>
            </a:r>
            <a:r>
              <a:rPr lang="ru-RU" dirty="0" smtClean="0"/>
              <a:t> Александр </a:t>
            </a:r>
            <a:r>
              <a:rPr lang="ru-RU" dirty="0" err="1" smtClean="0"/>
              <a:t>Ювельевич</a:t>
            </a:r>
            <a:endParaRPr lang="ru-RU" dirty="0"/>
          </a:p>
        </p:txBody>
      </p:sp>
      <p:pic>
        <p:nvPicPr>
          <p:cNvPr id="7" name="Picture 2" descr="C:\Documents and Settings\Алексей\Рабочий стол\CCF09022010_0000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2214554"/>
            <a:ext cx="2928958" cy="421484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85720" y="214290"/>
            <a:ext cx="36346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Родители моей бабушки Зинаиды Александровны</a:t>
            </a:r>
          </a:p>
          <a:p>
            <a:endParaRPr lang="ru-RU" dirty="0" smtClean="0"/>
          </a:p>
          <a:p>
            <a:r>
              <a:rPr lang="ru-RU" dirty="0" smtClean="0"/>
              <a:t>Моя прабабушка </a:t>
            </a:r>
          </a:p>
          <a:p>
            <a:r>
              <a:rPr lang="ru-RU" dirty="0" smtClean="0"/>
              <a:t>Пелагея Федоровна (Щербакова до замужества</a:t>
            </a:r>
            <a:endParaRPr lang="ru-RU" dirty="0"/>
          </a:p>
        </p:txBody>
      </p:sp>
    </p:spTree>
  </p:cSld>
  <p:clrMapOvr>
    <a:masterClrMapping/>
  </p:clrMapOvr>
  <p:transition advTm="8000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5929330"/>
            <a:ext cx="8305800" cy="7858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endParaRPr lang="ru-RU" sz="2700" dirty="0"/>
          </a:p>
        </p:txBody>
      </p:sp>
      <p:pic>
        <p:nvPicPr>
          <p:cNvPr id="2051" name="Picture 3" descr="C:\Documents and Settings\Алексей\Рабочий стол\CCF09022010_0000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71736" y="214290"/>
            <a:ext cx="6143668" cy="614366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5720" y="357166"/>
            <a:ext cx="45758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Это  семья </a:t>
            </a:r>
          </a:p>
          <a:p>
            <a:r>
              <a:rPr lang="ru-RU" dirty="0" smtClean="0"/>
              <a:t>моей </a:t>
            </a:r>
          </a:p>
          <a:p>
            <a:r>
              <a:rPr lang="ru-RU" dirty="0" smtClean="0"/>
              <a:t>прапрабабушки</a:t>
            </a:r>
          </a:p>
          <a:p>
            <a:r>
              <a:rPr lang="ru-RU" dirty="0" smtClean="0"/>
              <a:t> со стороны мамы  . </a:t>
            </a:r>
          </a:p>
          <a:p>
            <a:r>
              <a:rPr lang="ru-RU" dirty="0" smtClean="0"/>
              <a:t> Моя</a:t>
            </a:r>
          </a:p>
          <a:p>
            <a:r>
              <a:rPr lang="ru-RU" dirty="0" smtClean="0"/>
              <a:t> прапрабабушка</a:t>
            </a:r>
          </a:p>
          <a:p>
            <a:r>
              <a:rPr lang="ru-RU" dirty="0" smtClean="0"/>
              <a:t> в центре на</a:t>
            </a:r>
          </a:p>
          <a:p>
            <a:r>
              <a:rPr lang="ru-RU" dirty="0" smtClean="0"/>
              <a:t> руках у своей </a:t>
            </a:r>
          </a:p>
          <a:p>
            <a:r>
              <a:rPr lang="ru-RU" dirty="0" smtClean="0"/>
              <a:t>Мамы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Старшее</a:t>
            </a:r>
          </a:p>
          <a:p>
            <a:r>
              <a:rPr lang="ru-RU" dirty="0" smtClean="0"/>
              <a:t>поколение </a:t>
            </a:r>
          </a:p>
          <a:p>
            <a:r>
              <a:rPr lang="ru-RU" dirty="0" smtClean="0"/>
              <a:t>семьи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Гаркушовых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 advTm="8000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431</TotalTime>
  <Words>262</Words>
  <Application>Microsoft Office PowerPoint</Application>
  <PresentationFormat>Экран (4:3)</PresentationFormat>
  <Paragraphs>73</Paragraphs>
  <Slides>12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Слайд 2</vt:lpstr>
      <vt:lpstr>Слайд 3</vt:lpstr>
      <vt:lpstr>«Свои корни надо чтить, только так можно понять  глубоко, по- настоящему, кто мы такие есть, только   так можно узнать , с чего начинается Родина, а  значит, и полюбить ее всей душой…» </vt:lpstr>
      <vt:lpstr>Слайд 5</vt:lpstr>
      <vt:lpstr>  </vt:lpstr>
      <vt:lpstr> Мой прапрадед по маминой линии Щербаков Федор со своим братом  1903 год  </vt:lpstr>
      <vt:lpstr> </vt:lpstr>
      <vt:lpstr> </vt:lpstr>
      <vt:lpstr>Слайд 10</vt:lpstr>
      <vt:lpstr>Мои дедушка и бабушка  по маминой линии Курганские  Зинаида Александровна и Алексей Иванович</vt:lpstr>
      <vt:lpstr>Слайд 12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школа</cp:lastModifiedBy>
  <cp:revision>56</cp:revision>
  <dcterms:created xsi:type="dcterms:W3CDTF">2010-01-16T16:52:49Z</dcterms:created>
  <dcterms:modified xsi:type="dcterms:W3CDTF">2014-01-11T17:16:44Z</dcterms:modified>
</cp:coreProperties>
</file>