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91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1C6A-97F7-4821-BCA6-E8B0F75E518F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34A7-84EB-4743-936D-40A789BA7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2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34A7-84EB-4743-936D-40A789BA75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3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CF17CE-5EC8-43BC-BEB4-F626AD7ADC9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214D1D-D48D-4853-9BCB-E1C450EAC89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3%D0%BE%D1%80%D0%BE%D0%B4%D1%81%D0%BA%D0%B0%D1%8F_%D0%B7%D0%B5%D0%BC%D0%BB%D1%8F" TargetMode="External"/><Relationship Id="rId13" Type="http://schemas.openxmlformats.org/officeDocument/2006/relationships/hyperlink" Target="http://ru.wikipedia.org/wiki/%D0%9A%D0%B8%D0%B5%D0%B2%D1%81%D0%BA%D0%B0%D1%8F_%D0%A0%D1%83%D1%81%D1%8C" TargetMode="External"/><Relationship Id="rId3" Type="http://schemas.openxmlformats.org/officeDocument/2006/relationships/hyperlink" Target="http://ru.wikipedia.org/wiki/912" TargetMode="External"/><Relationship Id="rId7" Type="http://schemas.openxmlformats.org/officeDocument/2006/relationships/hyperlink" Target="http://ru.wikipedia.org/wiki/882" TargetMode="External"/><Relationship Id="rId12" Type="http://schemas.openxmlformats.org/officeDocument/2006/relationships/hyperlink" Target="http://ru.wikipedia.org/wiki/%D0%94%D1%80%D0%B5%D0%B2%D0%BD%D0%B5%D1%80%D1%83%D1%81%D1%81%D0%BA%D0%BE%D0%B5_%D0%B3%D0%BE%D1%81%D1%83%D0%B4%D0%B0%D1%80%D1%81%D1%82%D0%B2%D0%B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2%D0%B5%D0%BB%D0%B8%D0%BA%D0%B8%D0%B9_%D0%BA%D0%BD%D1%8F%D0%B7%D1%8C" TargetMode="External"/><Relationship Id="rId11" Type="http://schemas.openxmlformats.org/officeDocument/2006/relationships/hyperlink" Target="http://ru.wikipedia.org/wiki/%D0%9A%D0%B8%D0%B5%D0%B2" TargetMode="External"/><Relationship Id="rId5" Type="http://schemas.openxmlformats.org/officeDocument/2006/relationships/hyperlink" Target="http://ru.wikipedia.org/wiki/879_%D0%B3%D0%BE%D0%B4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://ru.wikipedia.org/wiki/%D0%9D%D0%BE%D0%B2%D0%B3%D0%BE%D1%80%D0%BE%D0%B4%D1%81%D0%BA%D0%B0%D1%8F_%D0%A0%D1%83%D1%81%D1%8C" TargetMode="External"/><Relationship Id="rId4" Type="http://schemas.openxmlformats.org/officeDocument/2006/relationships/hyperlink" Target="http://ru.wikipedia.org/wiki/%D0%9A%D0%BD%D1%8F%D0%B7%D1%8C_%D0%BD%D0%BE%D0%B2%D0%B3%D0%BE%D1%80%D0%BE%D0%B4%D1%81%D0%BA%D0%B8%D0%B9" TargetMode="External"/><Relationship Id="rId9" Type="http://schemas.openxmlformats.org/officeDocument/2006/relationships/hyperlink" Target="http://ru.wikipedia.org/wiki/%D0%A0%D1%8E%D1%80%D0%B8%D0%BA" TargetMode="External"/><Relationship Id="rId14" Type="http://schemas.openxmlformats.org/officeDocument/2006/relationships/hyperlink" Target="http://ru.wikipedia.org/wiki/%D0%9F%D0%BE%D0%B2%D0%B5%D1%81%D1%82%D1%8C_%D0%B2%D1%80%D0%B5%D0%BC%D0%B5%D0%BD%D0%BD%D1%8B%D1%85_%D0%BB%D0%B5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962_%D0%B3%D0%BE%D0%B4" TargetMode="External"/><Relationship Id="rId13" Type="http://schemas.openxmlformats.org/officeDocument/2006/relationships/hyperlink" Target="http://commons.wikimedia.org/wiki/File:Mshenie_Olgi.jpg?uselang=ru" TargetMode="External"/><Relationship Id="rId3" Type="http://schemas.openxmlformats.org/officeDocument/2006/relationships/hyperlink" Target="http://ru.wikipedia.org/wiki/11_%D0%B8%D1%8E%D0%BB%D1%8F" TargetMode="External"/><Relationship Id="rId7" Type="http://schemas.openxmlformats.org/officeDocument/2006/relationships/hyperlink" Target="http://ru.wikipedia.org/wiki/945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hyperlink" Target="http://ru.wikipedia.org/wiki/890" TargetMode="Externa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8%D0%B3%D0%BE%D1%80%D1%8C_%D0%A0%D1%8E%D1%80%D0%B8%D0%BA%D0%BE%D0%B2%D0%B8%D1%87" TargetMode="External"/><Relationship Id="rId11" Type="http://schemas.openxmlformats.org/officeDocument/2006/relationships/hyperlink" Target="http://ru.wikipedia.org/wiki/%D0%A1%D0%B2%D1%8F%D1%82%D0%B0%D1%8F" TargetMode="External"/><Relationship Id="rId5" Type="http://schemas.openxmlformats.org/officeDocument/2006/relationships/hyperlink" Target="http://ru.wikipedia.org/wiki/%D0%94%D1%80%D0%B5%D0%B2%D0%BD%D0%B5%D1%80%D1%83%D1%81%D1%81%D0%BA%D0%BE%D0%B5_%D0%B3%D0%BE%D1%81%D1%83%D0%B4%D0%B0%D1%80%D1%81%D1%82%D0%B2%D0%BE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http://ru.wikipedia.org/wiki/%D0%9A%D1%80%D0%B5%D1%89%D0%B5%D0%BD%D0%B8%D0%B5_%D0%A0%D1%83%D1%81%D0%B8" TargetMode="External"/><Relationship Id="rId4" Type="http://schemas.openxmlformats.org/officeDocument/2006/relationships/hyperlink" Target="http://ru.wikipedia.org/wiki/969" TargetMode="External"/><Relationship Id="rId9" Type="http://schemas.openxmlformats.org/officeDocument/2006/relationships/hyperlink" Target="http://ru.wikipedia.org/wiki/%D0%A5%D1%80%D0%B8%D1%81%D1%82%D0%B8%D0%B0%D0%BD%D1%81%D1%82%D0%B2%D0%BE" TargetMode="Externa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6309320"/>
            <a:ext cx="6400800" cy="544698"/>
          </a:xfrm>
          <a:noFill/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Учитель: Александрова Лариса Александровна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9272">
            <a:off x="785686" y="1427957"/>
            <a:ext cx="7772400" cy="2835747"/>
          </a:xfrm>
        </p:spPr>
        <p:txBody>
          <a:bodyPr>
            <a:prstTxWarp prst="textChevron">
              <a:avLst/>
            </a:prstTxWarp>
            <a:noAutofit/>
            <a:scene3d>
              <a:camera prst="obliqueTopRight"/>
              <a:lightRig rig="threePt" dir="t"/>
            </a:scene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  РУСЬ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7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114300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ПОВЕСТЬ ВРЕМЕННЫХ ЛЕТ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Объект 5" descr="http://www.cirota.ru/forum/images/112/112475.jpe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38437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Руси первой летописью считается «Повесть временных лет». Она была создана монахом </a:t>
            </a:r>
            <a:r>
              <a:rPr lang="ru-RU" dirty="0" err="1" smtClean="0"/>
              <a:t>Киево</a:t>
            </a:r>
            <a:r>
              <a:rPr lang="ru-RU" dirty="0" smtClean="0"/>
              <a:t>-Печорского монастыря Нестором. Из повести мы узнаём о расселении славян, их нравах и обычаях, о первых русских князьях, о крещении Руси, об отношениях с соседями.</a:t>
            </a:r>
          </a:p>
          <a:p>
            <a:r>
              <a:rPr lang="ru-RU" dirty="0" smtClean="0"/>
              <a:t>История в летописи часто соседствует с различными легендами.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badnews.org.ru/_nw/43/98928871.gif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39248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РЮРИК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Согласно древнерусскому летописному своду XII века «Повести временных лет», в 862 году варяг Рюрик с братьями по приглашению племён чудь, </a:t>
            </a:r>
            <a:r>
              <a:rPr lang="ru-RU" sz="2400" dirty="0" err="1"/>
              <a:t>словене</a:t>
            </a:r>
            <a:r>
              <a:rPr lang="ru-RU" sz="2400" dirty="0"/>
              <a:t>, кривичи и весь был призван княжить в Новгород. Рюрик пришёл со всем своим родом и народом </a:t>
            </a:r>
            <a:r>
              <a:rPr lang="ru-RU" sz="2400" dirty="0" err="1"/>
              <a:t>русь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50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Князь  Олег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" name="Объект 3" descr="http://img-fotki.yandex.ru/get/5804/78058513.22c/0_9020c_41034ae7_XL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810297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340768"/>
            <a:ext cx="5266928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Оле́г</a:t>
            </a:r>
            <a:r>
              <a:rPr lang="ru-RU" dirty="0"/>
              <a:t> (</a:t>
            </a:r>
            <a:r>
              <a:rPr lang="ru-RU" b="1" dirty="0" err="1"/>
              <a:t>Ве́щий</a:t>
            </a:r>
            <a:r>
              <a:rPr lang="ru-RU" b="1" dirty="0"/>
              <a:t> </a:t>
            </a:r>
            <a:r>
              <a:rPr lang="ru-RU" b="1" dirty="0" err="1"/>
              <a:t>Оле́г</a:t>
            </a:r>
            <a:r>
              <a:rPr lang="ru-RU" dirty="0"/>
              <a:t>, ум. </a:t>
            </a:r>
            <a:r>
              <a:rPr lang="ru-RU" dirty="0">
                <a:hlinkClick r:id="rId3" tooltip="912"/>
              </a:rPr>
              <a:t>912</a:t>
            </a:r>
            <a:r>
              <a:rPr lang="ru-RU" dirty="0"/>
              <a:t>) — </a:t>
            </a:r>
            <a:r>
              <a:rPr lang="ru-RU" dirty="0">
                <a:hlinkClick r:id="rId4" tooltip="Князь новгородский"/>
              </a:rPr>
              <a:t>князь новгородский</a:t>
            </a:r>
            <a:r>
              <a:rPr lang="ru-RU" dirty="0"/>
              <a:t> с </a:t>
            </a:r>
            <a:r>
              <a:rPr lang="ru-RU" dirty="0">
                <a:hlinkClick r:id="rId5" tooltip="879 год"/>
              </a:rPr>
              <a:t>879 года</a:t>
            </a:r>
            <a:r>
              <a:rPr lang="ru-RU" dirty="0"/>
              <a:t> и </a:t>
            </a:r>
            <a:r>
              <a:rPr lang="ru-RU" dirty="0">
                <a:hlinkClick r:id="rId6" tooltip="Великий князь"/>
              </a:rPr>
              <a:t>великий князь</a:t>
            </a:r>
            <a:r>
              <a:rPr lang="ru-RU" dirty="0"/>
              <a:t> киевский с </a:t>
            </a:r>
            <a:r>
              <a:rPr lang="ru-RU" dirty="0">
                <a:hlinkClick r:id="rId7" tooltip="882"/>
              </a:rPr>
              <a:t>882</a:t>
            </a:r>
            <a:r>
              <a:rPr lang="ru-RU" dirty="0"/>
              <a:t>.</a:t>
            </a:r>
          </a:p>
          <a:p>
            <a:r>
              <a:rPr lang="ru-RU" dirty="0"/>
              <a:t>Получив власть над </a:t>
            </a:r>
            <a:r>
              <a:rPr lang="ru-RU" dirty="0">
                <a:hlinkClick r:id="rId8" tooltip="Новгородская земля"/>
              </a:rPr>
              <a:t>новгородскими землями</a:t>
            </a:r>
            <a:r>
              <a:rPr lang="ru-RU" dirty="0"/>
              <a:t> после смерти </a:t>
            </a:r>
            <a:r>
              <a:rPr lang="ru-RU" dirty="0" smtClean="0">
                <a:hlinkClick r:id="rId9" tooltip="Рюрик"/>
              </a:rPr>
              <a:t>Рюрика</a:t>
            </a:r>
            <a:r>
              <a:rPr lang="ru-RU" dirty="0" smtClean="0"/>
              <a:t>, Олег присоединил к </a:t>
            </a:r>
            <a:r>
              <a:rPr lang="ru-RU" dirty="0" smtClean="0">
                <a:hlinkClick r:id="rId10" tooltip="Новгородская Русь"/>
              </a:rPr>
              <a:t>Новгородской Руси</a:t>
            </a:r>
            <a:r>
              <a:rPr lang="ru-RU" dirty="0" smtClean="0"/>
              <a:t> </a:t>
            </a:r>
            <a:r>
              <a:rPr lang="ru-RU" dirty="0" smtClean="0">
                <a:hlinkClick r:id="rId11" tooltip="Киев"/>
              </a:rPr>
              <a:t>Киев</a:t>
            </a:r>
            <a:r>
              <a:rPr lang="ru-RU" dirty="0" smtClean="0"/>
              <a:t> </a:t>
            </a:r>
            <a:r>
              <a:rPr lang="ru-RU" dirty="0"/>
              <a:t>и перенёс туда столицу </a:t>
            </a:r>
            <a:r>
              <a:rPr lang="ru-RU" dirty="0">
                <a:hlinkClick r:id="rId12" tooltip="Древнерусское государство"/>
              </a:rPr>
              <a:t>Древнерусского </a:t>
            </a:r>
            <a:r>
              <a:rPr lang="ru-RU" dirty="0" smtClean="0">
                <a:hlinkClick r:id="rId12" tooltip="Древнерусское государство"/>
              </a:rPr>
              <a:t>государства</a:t>
            </a:r>
            <a:r>
              <a:rPr lang="ru-RU" dirty="0" smtClean="0"/>
              <a:t>, </a:t>
            </a:r>
            <a:r>
              <a:rPr lang="ru-RU" dirty="0"/>
              <a:t>после чего покорил и присоединил много славянских племён в Восточной Европе. Нередко рассматривается как основатель </a:t>
            </a:r>
            <a:r>
              <a:rPr lang="ru-RU" dirty="0">
                <a:hlinkClick r:id="rId13" tooltip="Киевская Русь"/>
              </a:rPr>
              <a:t>Древнерусского государства</a:t>
            </a:r>
            <a:r>
              <a:rPr lang="ru-RU" dirty="0"/>
              <a:t>.</a:t>
            </a:r>
          </a:p>
          <a:p>
            <a:r>
              <a:rPr lang="ru-RU" dirty="0"/>
              <a:t>В летописи «</a:t>
            </a:r>
            <a:r>
              <a:rPr lang="ru-RU" dirty="0">
                <a:hlinkClick r:id="rId14" tooltip="Повесть временных лет"/>
              </a:rPr>
              <a:t>Повесть временных лет</a:t>
            </a:r>
            <a:r>
              <a:rPr lang="ru-RU" dirty="0"/>
              <a:t>» приводится его прозвище </a:t>
            </a:r>
            <a:r>
              <a:rPr lang="ru-RU" i="1" dirty="0"/>
              <a:t>Вещий</a:t>
            </a:r>
            <a:r>
              <a:rPr lang="ru-RU" dirty="0"/>
              <a:t>, то есть знающий будущее, провидящий будущее. </a:t>
            </a:r>
          </a:p>
        </p:txBody>
      </p:sp>
      <p:pic>
        <p:nvPicPr>
          <p:cNvPr id="7" name="Рисунок 6" descr="http://img1.liveinternet.ru/images/attach/c/7/97/195/97195435_1119.jpg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72951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Князь  Игорь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http://img0.liveinternet.ru/images/attach/c/2/71/485/71485785_1299129657_sbitnev_03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2022"/>
            <a:ext cx="20320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Игорь – князь киевский, фактический родоначальник династии Рюриковичей (согласно древнейшей русской летописи – Повести Временных лет – сын Рюрика).</a:t>
            </a:r>
          </a:p>
          <a:p>
            <a:r>
              <a:rPr lang="ru-RU" dirty="0" smtClean="0"/>
              <a:t>Главным направлением его деятельности была защита страны от набегов печенегов и сохранение единства державы. Княжил в Киеве после смерти своего предшественника Олега с 912 года, покорив восставшие племена древлян и </a:t>
            </a:r>
            <a:r>
              <a:rPr lang="ru-RU" dirty="0" err="1" smtClean="0"/>
              <a:t>угличей</a:t>
            </a:r>
            <a:r>
              <a:rPr lang="ru-RU" dirty="0" smtClean="0"/>
              <a:t>, заставив их платить «полюдье» (дань). </a:t>
            </a:r>
          </a:p>
          <a:p>
            <a:r>
              <a:rPr lang="ru-RU" dirty="0" smtClean="0"/>
              <a:t>Погиб от рук древлян, когда пришёл собирать дань вторично.</a:t>
            </a:r>
          </a:p>
        </p:txBody>
      </p:sp>
      <p:pic>
        <p:nvPicPr>
          <p:cNvPr id="8" name="Рисунок 7" descr="http://i077.radikal.ru/1104/fd/1c6a3c286b9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275" y="3933056"/>
            <a:ext cx="3096344" cy="17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ile:Radzivill Igor-94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025" y="5035711"/>
            <a:ext cx="2641476" cy="17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Княгиня Ольга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Княги́ня</a:t>
            </a:r>
            <a:r>
              <a:rPr lang="ru-RU" b="1" dirty="0"/>
              <a:t> </a:t>
            </a:r>
            <a:r>
              <a:rPr lang="ru-RU" b="1" dirty="0" err="1"/>
              <a:t>О́льга</a:t>
            </a:r>
            <a:r>
              <a:rPr lang="ru-RU" dirty="0"/>
              <a:t>, в крещении </a:t>
            </a:r>
            <a:r>
              <a:rPr lang="ru-RU" b="1" dirty="0" err="1"/>
              <a:t>Еле́на</a:t>
            </a:r>
            <a:r>
              <a:rPr lang="ru-RU" dirty="0"/>
              <a:t> (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>
                <a:hlinkClick r:id="rId2" tooltip="890"/>
              </a:rPr>
              <a:t>890</a:t>
            </a:r>
            <a:r>
              <a:rPr lang="ru-RU" dirty="0"/>
              <a:t> — </a:t>
            </a:r>
            <a:r>
              <a:rPr lang="ru-RU" dirty="0">
                <a:hlinkClick r:id="rId3" tooltip="11 июля"/>
              </a:rPr>
              <a:t>11 июля</a:t>
            </a:r>
            <a:r>
              <a:rPr lang="ru-RU" dirty="0"/>
              <a:t> </a:t>
            </a:r>
            <a:r>
              <a:rPr lang="ru-RU" dirty="0">
                <a:hlinkClick r:id="rId4" tooltip="969"/>
              </a:rPr>
              <a:t>969</a:t>
            </a:r>
            <a:r>
              <a:rPr lang="ru-RU" dirty="0"/>
              <a:t>) — княгиня, правившая </a:t>
            </a:r>
            <a:r>
              <a:rPr lang="ru-RU" dirty="0">
                <a:hlinkClick r:id="rId5" tooltip="Древнерусское государство"/>
              </a:rPr>
              <a:t>Киевской Русью</a:t>
            </a:r>
            <a:r>
              <a:rPr lang="ru-RU" dirty="0"/>
              <a:t> после гибели мужа, Великого князя Киевского </a:t>
            </a:r>
            <a:r>
              <a:rPr lang="ru-RU" dirty="0">
                <a:hlinkClick r:id="rId6" tooltip="Игорь Рюрикович"/>
              </a:rPr>
              <a:t>Игоря Рюриковича</a:t>
            </a:r>
            <a:r>
              <a:rPr lang="ru-RU" dirty="0"/>
              <a:t> с </a:t>
            </a:r>
            <a:r>
              <a:rPr lang="ru-RU" dirty="0">
                <a:hlinkClick r:id="rId7" tooltip="945"/>
              </a:rPr>
              <a:t>945</a:t>
            </a:r>
            <a:r>
              <a:rPr lang="ru-RU" dirty="0"/>
              <a:t> до </a:t>
            </a:r>
            <a:r>
              <a:rPr lang="ru-RU" dirty="0">
                <a:hlinkClick r:id="rId8" tooltip="962 год"/>
              </a:rPr>
              <a:t>962 года</a:t>
            </a:r>
            <a:r>
              <a:rPr lang="ru-RU" dirty="0"/>
              <a:t>. Первая из русских правителей приняла </a:t>
            </a:r>
            <a:r>
              <a:rPr lang="ru-RU" dirty="0">
                <a:hlinkClick r:id="rId9" tooltip="Христианство"/>
              </a:rPr>
              <a:t>христианство</a:t>
            </a:r>
            <a:r>
              <a:rPr lang="ru-RU" dirty="0"/>
              <a:t> ещё до </a:t>
            </a:r>
            <a:r>
              <a:rPr lang="ru-RU" dirty="0">
                <a:hlinkClick r:id="rId10" tooltip="Крещение Руси"/>
              </a:rPr>
              <a:t>крещения Руси</a:t>
            </a:r>
            <a:r>
              <a:rPr lang="ru-RU" dirty="0"/>
              <a:t>, русская </a:t>
            </a:r>
            <a:r>
              <a:rPr lang="ru-RU" dirty="0">
                <a:hlinkClick r:id="rId11" tooltip="Святая"/>
              </a:rPr>
              <a:t>святая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Хитростью и силой отомстила Ольга за смерть своего мужа.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 descr="http://im3-tub-ru.yandex.net/i?id=157481201-40-72&amp;n=21"/>
          <p:cNvPicPr>
            <a:picLocks noGrp="1"/>
          </p:cNvPicPr>
          <p:nvPr>
            <p:ph sz="half"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5" y="404664"/>
            <a:ext cx="1668776" cy="230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pload.wikimedia.org/wikipedia/commons/thumb/a/a5/Mshenie_Olgi.jpg/250px-Mshenie_Olgi.jpg">
            <a:hlinkClick r:id="rId13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268761"/>
            <a:ext cx="203010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stat20.privet.ru/lr/0d072a58018b115a7eb4afd9637c27f8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873" y="3494652"/>
            <a:ext cx="15248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5314/27964257.b/0_7560f_a4e8cb6_ori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04" y="5013176"/>
            <a:ext cx="2831786" cy="16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sad.ru/pic/mest-knjagini-olgi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63" y="2996952"/>
            <a:ext cx="2946227" cy="17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Вооружение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славянских воинов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superarbalet.ru/wp-content/uploads/db.img/bas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069875"/>
            <a:ext cx="2314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kolazhizni.ru/img/content/i42/42849_o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9716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im7-tub-ru.yandex.net/i?id=122431137-58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3337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img0.liveinternet.ru/images/attach/c/1/55/232/55232988_1266254075_SWORD_LAR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082462"/>
            <a:ext cx="2520280" cy="1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reamworlds.ru/uploads/posts/2009-06/1244835179_001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672" y="3573015"/>
            <a:ext cx="2436671" cy="31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://im4-tub-ru.yandex.net/i?id=106038338-1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://copypast.ru/foto9/0564/iz_istorii_oruzhija_16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13331"/>
            <a:ext cx="3721538" cy="122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784" y="4725143"/>
            <a:ext cx="1302432" cy="191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79" y="4797152"/>
            <a:ext cx="1376355" cy="184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64360" y="1484784"/>
            <a:ext cx="8245928" cy="4882903"/>
            <a:chOff x="664360" y="1484784"/>
            <a:chExt cx="8245928" cy="488290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3568" y="1484784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http://www.cirota.ru/forum/images/112/112475.jpeg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18211" y="1776912"/>
              <a:ext cx="81920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http://ru.static.z-dn.net/files/d0e/165006706fbdbebd8fcf47673e6c8013.gif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83568" y="2146244"/>
              <a:ext cx="8174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http://img-fotki.yandex.ru/get/5804/78058513.22c/0_9020c_41034ae7_XL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8211" y="2510831"/>
              <a:ext cx="44642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http://naiz1.pp.net.ua/_nw/10/55418322.jpg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8210" y="2880163"/>
              <a:ext cx="8030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http://f9.ifotki.info/org/4af574f30c96bba435c94fdca3841543bc2031102659119.jpg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0103" y="3249495"/>
              <a:ext cx="79208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http://www.encyclopediaofukraine.com/pic%5CP%5CR%5CPrince%20Ihor%20in%20945%20on%20illumination%20in%20the%20Radziwill%20Manuscript.jpg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72314" y="4191661"/>
              <a:ext cx="7848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http://stat18.privet.ru/lr/0a1cccbe65ac402a48bbc7086b8d8fc5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45822" y="4542157"/>
              <a:ext cx="78294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http://i066.radikal.ru/0910/0a/130d5d27a61d.jpg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00103" y="4911489"/>
              <a:ext cx="80483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http://img-fotki.yandex.ru/get/5314/27964257.b/0_7560f_a4e8cb6_orig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64360" y="5280821"/>
              <a:ext cx="79400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http://s020.radikal.ru/i702/1301/7f/12b94c2570b6.jpg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2314" y="5645211"/>
              <a:ext cx="80855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http://qrok.net/uploads/posts/2010-02/1267168277_image050.jpg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1258" y="5998355"/>
              <a:ext cx="7869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http://shkolazhizni.ru/img/content/i42/42849_or.jpg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69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0450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http://img0.liveinternet.ru/images/attach/c/1/55/232/55232988_1266254075_SWORD_LARGE.jpg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203" y="1268760"/>
            <a:ext cx="450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http://www.uni-altai.ru/Res/panoply/13.jpg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310" y="1638092"/>
            <a:ext cx="8326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http://900igr.net/datai/pedagogika/Prazdniki-v-nachalnoj-shkole/0010-019-Kak-nazyvaetsja-golovnoj-ubor-russkikh-bogatyrej.jpg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944" y="2331973"/>
            <a:ext cx="823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http://copypast.ru/foto9/0564/iz_istorii_oruzhija_16.jpg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377</TotalTime>
  <Words>265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ДРЕВНЯЯ   РУСЬ</vt:lpstr>
      <vt:lpstr>ПОВЕСТЬ ВРЕМЕННЫХ ЛЕТ</vt:lpstr>
      <vt:lpstr>РЮРИК</vt:lpstr>
      <vt:lpstr>Князь  Олег</vt:lpstr>
      <vt:lpstr>Князь  Игорь</vt:lpstr>
      <vt:lpstr>Княгиня Ольга</vt:lpstr>
      <vt:lpstr>Вооружение славянских воинов</vt:lpstr>
      <vt:lpstr>ИСПОЛЬЗОВАННЫЕ МАТЕРИАЛЫ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  РУСЬ</dc:title>
  <dc:creator>лариса</dc:creator>
  <cp:lastModifiedBy>лариса</cp:lastModifiedBy>
  <cp:revision>24</cp:revision>
  <dcterms:created xsi:type="dcterms:W3CDTF">2014-02-03T16:43:45Z</dcterms:created>
  <dcterms:modified xsi:type="dcterms:W3CDTF">2014-12-14T09:02:34Z</dcterms:modified>
</cp:coreProperties>
</file>