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" Target="slide3.xml"/><Relationship Id="rId7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900igr.net/Detskie_prezentatsii/biologiya/Domashnie_9.files/kartinki_zhivotnykh_004_Kuritsa.html" TargetMode="External"/><Relationship Id="rId3" Type="http://schemas.openxmlformats.org/officeDocument/2006/relationships/slide" Target="slide3.xml"/><Relationship Id="rId7" Type="http://schemas.openxmlformats.org/officeDocument/2006/relationships/hyperlink" Target="http://www.numama.ru/zagadki-dlja-malenkih-detei/zagadki-o-zhivoi-prirode/zagadki-pro-sobaku.html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11" Type="http://schemas.openxmlformats.org/officeDocument/2006/relationships/hyperlink" Target="http://www.forum-grad.ru/forum2055/thread61387.html" TargetMode="External"/><Relationship Id="rId5" Type="http://schemas.openxmlformats.org/officeDocument/2006/relationships/slide" Target="slide5.xml"/><Relationship Id="rId10" Type="http://schemas.openxmlformats.org/officeDocument/2006/relationships/hyperlink" Target="http://www.rosmyasoprom.ru/page.html?id=ALSFR-d6178c9b-d93b-4dfc-aec6-57f8ececac17" TargetMode="External"/><Relationship Id="rId4" Type="http://schemas.openxmlformats.org/officeDocument/2006/relationships/slide" Target="slide4.xml"/><Relationship Id="rId9" Type="http://schemas.openxmlformats.org/officeDocument/2006/relationships/hyperlink" Target="http://all-animals.ru/photo/domashnie_zhivotnye/1-3-0-0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88640"/>
            <a:ext cx="8136904" cy="5112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2778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341987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2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211960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 3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04048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 4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613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5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6" action="ppaction://hlinksldjump"/>
              </a:rPr>
              <a:t> 6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83569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кругленный прямоугольник 23">
            <a:hlinkClick r:id="" action="ppaction://hlinkshowjump?jump=nextslide"/>
          </p:cNvPr>
          <p:cNvSpPr/>
          <p:nvPr/>
        </p:nvSpPr>
        <p:spPr>
          <a:xfrm>
            <a:off x="738031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Равнобедренный треугольник 24">
            <a:hlinkClick r:id="" action="ppaction://hlinkshowjump?jump=nextslide"/>
          </p:cNvPr>
          <p:cNvSpPr/>
          <p:nvPr/>
        </p:nvSpPr>
        <p:spPr>
          <a:xfrm rot="5400000">
            <a:off x="7596336" y="5589240"/>
            <a:ext cx="396044" cy="252028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6" name="Равнобедренный треугольник 25"/>
          <p:cNvSpPr/>
          <p:nvPr/>
        </p:nvSpPr>
        <p:spPr>
          <a:xfrm rot="16200000">
            <a:off x="1943708" y="5553236"/>
            <a:ext cx="360040" cy="288032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15616" y="1484784"/>
            <a:ext cx="734481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Домашние животные</a:t>
            </a:r>
          </a:p>
          <a:p>
            <a:pPr algn="ctr"/>
            <a:r>
              <a:rPr lang="ru-RU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Окружающий мир 1 класс</a:t>
            </a:r>
          </a:p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Дубкова Марина Александровна</a:t>
            </a:r>
          </a:p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</a:t>
            </a:r>
            <a:r>
              <a:rPr lang="ru-RU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читель начальных классов</a:t>
            </a:r>
          </a:p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БОУ «</a:t>
            </a:r>
            <a:r>
              <a:rPr lang="ru-RU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Чекрушанская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СОШ»</a:t>
            </a:r>
            <a:endParaRPr lang="ru-RU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136904" cy="5112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Есть бородка, шерсть и ножки,</a:t>
            </a:r>
            <a:br>
              <a:rPr lang="ru-RU" dirty="0" smtClean="0"/>
            </a:br>
            <a:r>
              <a:rPr lang="ru-RU" dirty="0" smtClean="0"/>
              <a:t>Ушки, хвост, а также рожки.</a:t>
            </a:r>
            <a:br>
              <a:rPr lang="ru-RU" dirty="0" smtClean="0"/>
            </a:br>
            <a:r>
              <a:rPr lang="ru-RU" dirty="0" smtClean="0"/>
              <a:t>Хоть я блею, не пою -</a:t>
            </a:r>
            <a:br>
              <a:rPr lang="ru-RU" dirty="0" smtClean="0"/>
            </a:br>
            <a:r>
              <a:rPr lang="ru-RU" dirty="0" smtClean="0"/>
              <a:t>Молоко тебе даю.</a:t>
            </a:r>
            <a:br>
              <a:rPr lang="ru-RU" dirty="0" smtClean="0"/>
            </a:br>
            <a:r>
              <a:rPr lang="ru-RU" dirty="0" smtClean="0"/>
              <a:t>Я такая егоза!</a:t>
            </a:r>
            <a:br>
              <a:rPr lang="ru-RU" dirty="0" smtClean="0"/>
            </a:br>
            <a:r>
              <a:rPr lang="ru-RU" dirty="0" smtClean="0"/>
              <a:t>И бодаюсь, я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2778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1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11960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 3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 4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9613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5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822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6" action="ppaction://hlinksldjump"/>
              </a:rPr>
              <a:t> 6</a:t>
            </a:r>
            <a:endParaRPr lang="ru-RU" dirty="0"/>
          </a:p>
        </p:txBody>
      </p:sp>
      <p:sp>
        <p:nvSpPr>
          <p:cNvPr id="9" name="Скругленный прямоугольник 8">
            <a:hlinkClick r:id="rId7" action="ppaction://hlinksldjump"/>
          </p:cNvPr>
          <p:cNvSpPr/>
          <p:nvPr/>
        </p:nvSpPr>
        <p:spPr>
          <a:xfrm>
            <a:off x="341987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3" name="Скругленный прямоугольник 12">
            <a:hlinkClick r:id="" action="ppaction://hlinkshowjump?jump=previousslide"/>
          </p:cNvPr>
          <p:cNvSpPr/>
          <p:nvPr/>
        </p:nvSpPr>
        <p:spPr>
          <a:xfrm>
            <a:off x="183569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Равнобедренный треугольник 19">
            <a:hlinkClick r:id="" action="ppaction://hlinkshowjump?jump=previousslide"/>
          </p:cNvPr>
          <p:cNvSpPr/>
          <p:nvPr/>
        </p:nvSpPr>
        <p:spPr>
          <a:xfrm rot="16200000">
            <a:off x="1943708" y="5553236"/>
            <a:ext cx="360040" cy="288032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>
            <a:hlinkClick r:id="" action="ppaction://hlinkshowjump?jump=nextslide"/>
          </p:cNvPr>
          <p:cNvSpPr/>
          <p:nvPr/>
        </p:nvSpPr>
        <p:spPr>
          <a:xfrm>
            <a:off x="738031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Равнобедренный треугольник 22">
            <a:hlinkClick r:id="" action="ppaction://hlinkshowjump?jump=nextslide"/>
          </p:cNvPr>
          <p:cNvSpPr/>
          <p:nvPr/>
        </p:nvSpPr>
        <p:spPr>
          <a:xfrm rot="5400000">
            <a:off x="7596336" y="5589240"/>
            <a:ext cx="396044" cy="252028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331640" y="404664"/>
            <a:ext cx="698477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Отгадайте загадку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9633" y="1628800"/>
            <a:ext cx="30963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Есть бородка, шерсть и ножки,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Ушки, хвост, а также рожки.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Хоть я блею, не пою -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Молоко тебе даю.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Я такая егоза!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И бодаюсь,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я ….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user\Downloads\i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65004" y="1916832"/>
            <a:ext cx="2691372" cy="262146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8136904" cy="5112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 пеструшка, я хохлатка.</a:t>
            </a:r>
            <a:br>
              <a:rPr lang="ru-RU" dirty="0" smtClean="0"/>
            </a:br>
            <a:r>
              <a:rPr lang="ru-RU" dirty="0" err="1" smtClean="0"/>
              <a:t>Куд-куда</a:t>
            </a:r>
            <a:r>
              <a:rPr lang="ru-RU" dirty="0" smtClean="0"/>
              <a:t> </a:t>
            </a:r>
            <a:r>
              <a:rPr lang="ru-RU" dirty="0" smtClean="0"/>
              <a:t>- кричу я кратко.</a:t>
            </a:r>
            <a:br>
              <a:rPr lang="ru-RU" dirty="0" smtClean="0"/>
            </a:br>
            <a:r>
              <a:rPr lang="ru-RU" dirty="0" smtClean="0"/>
              <a:t>Кричу, и слышит улица:</a:t>
            </a:r>
            <a:br>
              <a:rPr lang="ru-RU" dirty="0" smtClean="0"/>
            </a:br>
            <a:r>
              <a:rPr lang="ru-RU" dirty="0" smtClean="0"/>
              <a:t>Снесла яичко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2778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1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11960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3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 4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9613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5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822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 6</a:t>
            </a:r>
            <a:endParaRPr lang="ru-RU" dirty="0"/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341987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6" action="ppaction://hlinksldjump"/>
              </a:rPr>
              <a:t>2</a:t>
            </a:r>
            <a:endParaRPr lang="ru-RU" dirty="0"/>
          </a:p>
        </p:txBody>
      </p:sp>
      <p:sp>
        <p:nvSpPr>
          <p:cNvPr id="10" name="Скругленный прямоугольник 9">
            <a:hlinkClick r:id="" action="ppaction://hlinkshowjump?jump=previousslide"/>
          </p:cNvPr>
          <p:cNvSpPr/>
          <p:nvPr/>
        </p:nvSpPr>
        <p:spPr>
          <a:xfrm>
            <a:off x="183569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авнобедренный треугольник 10">
            <a:hlinkClick r:id="" action="ppaction://hlinkshowjump?jump=previousslide"/>
          </p:cNvPr>
          <p:cNvSpPr/>
          <p:nvPr/>
        </p:nvSpPr>
        <p:spPr>
          <a:xfrm rot="16200000">
            <a:off x="1943708" y="5553236"/>
            <a:ext cx="360040" cy="288032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>
            <a:hlinkClick r:id="" action="ppaction://hlinkshowjump?jump=nextslide"/>
          </p:cNvPr>
          <p:cNvSpPr/>
          <p:nvPr/>
        </p:nvSpPr>
        <p:spPr>
          <a:xfrm>
            <a:off x="738031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Равнобедренный треугольник 12">
            <a:hlinkClick r:id="" action="ppaction://hlinkshowjump?jump=nextslide"/>
          </p:cNvPr>
          <p:cNvSpPr/>
          <p:nvPr/>
        </p:nvSpPr>
        <p:spPr>
          <a:xfrm rot="5400000">
            <a:off x="7596336" y="5589240"/>
            <a:ext cx="396044" cy="252028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476672"/>
            <a:ext cx="64087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Отгадайте загадку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132856"/>
            <a:ext cx="37695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Я пеструшка, я хохлатка.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Куд-куда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! - кричу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я кратко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Кричу, и слышит улица: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Снесла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яичко…..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user\Downloads\52813810e8fe68da88cf4b8e46abd021d68bd293.preview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2276872"/>
            <a:ext cx="2831976" cy="226115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8136904" cy="5112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Утром плюх на весь день в пруд,</a:t>
            </a:r>
            <a:br>
              <a:rPr lang="ru-RU" dirty="0" smtClean="0"/>
            </a:br>
            <a:r>
              <a:rPr lang="ru-RU" dirty="0" smtClean="0"/>
              <a:t>Только сверху хвост да лапки,</a:t>
            </a:r>
            <a:br>
              <a:rPr lang="ru-RU" dirty="0" smtClean="0"/>
            </a:br>
            <a:r>
              <a:rPr lang="ru-RU" dirty="0" smtClean="0"/>
              <a:t>Крякнут деткам для порядка.</a:t>
            </a:r>
            <a:br>
              <a:rPr lang="ru-RU" dirty="0" smtClean="0"/>
            </a:br>
            <a:r>
              <a:rPr lang="ru-RU" dirty="0" smtClean="0"/>
              <a:t>Им в воде чудесно тут.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2778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1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11960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 3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4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9613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5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822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 6</a:t>
            </a:r>
            <a:endParaRPr lang="ru-RU" dirty="0"/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341987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6" action="ppaction://hlinksldjump"/>
              </a:rPr>
              <a:t>2</a:t>
            </a:r>
            <a:endParaRPr lang="ru-RU" dirty="0"/>
          </a:p>
        </p:txBody>
      </p:sp>
      <p:sp>
        <p:nvSpPr>
          <p:cNvPr id="10" name="Скругленный прямоугольник 9">
            <a:hlinkClick r:id="" action="ppaction://hlinkshowjump?jump=previousslide"/>
          </p:cNvPr>
          <p:cNvSpPr/>
          <p:nvPr/>
        </p:nvSpPr>
        <p:spPr>
          <a:xfrm>
            <a:off x="183569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авнобедренный треугольник 10">
            <a:hlinkClick r:id="" action="ppaction://hlinkshowjump?jump=previousslide"/>
          </p:cNvPr>
          <p:cNvSpPr/>
          <p:nvPr/>
        </p:nvSpPr>
        <p:spPr>
          <a:xfrm rot="16200000">
            <a:off x="1943708" y="5553236"/>
            <a:ext cx="360040" cy="288032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>
            <a:hlinkClick r:id="" action="ppaction://hlinkshowjump?jump=nextslide"/>
          </p:cNvPr>
          <p:cNvSpPr/>
          <p:nvPr/>
        </p:nvSpPr>
        <p:spPr>
          <a:xfrm>
            <a:off x="738031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Равнобедренный треугольник 12">
            <a:hlinkClick r:id="" action="ppaction://hlinkshowjump?jump=nextslide"/>
          </p:cNvPr>
          <p:cNvSpPr/>
          <p:nvPr/>
        </p:nvSpPr>
        <p:spPr>
          <a:xfrm rot="5400000">
            <a:off x="7596336" y="5589240"/>
            <a:ext cx="396044" cy="252028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835696" y="332656"/>
            <a:ext cx="655272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Отгадайте загадку</a:t>
            </a:r>
          </a:p>
          <a:p>
            <a:pPr algn="ctr"/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9632" y="1988840"/>
            <a:ext cx="45728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Утром плюх на весь день в пруд,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Только сверху хвост да лапки,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Крякнут деткам для порядка.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Им в воде чудесно тут.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 descr="C:\Users\user\Downloads\575496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2420888"/>
            <a:ext cx="2415995" cy="230425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8136904" cy="5112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Машет радостно хвостом,</a:t>
            </a:r>
            <a:br>
              <a:rPr lang="ru-RU" dirty="0" smtClean="0"/>
            </a:br>
            <a:r>
              <a:rPr lang="ru-RU" dirty="0" smtClean="0"/>
              <a:t>Когда идёт хозяин в дом.</a:t>
            </a:r>
            <a:br>
              <a:rPr lang="ru-RU" dirty="0" smtClean="0"/>
            </a:br>
            <a:r>
              <a:rPr lang="ru-RU" dirty="0" smtClean="0"/>
              <a:t>У неё удел таков - </a:t>
            </a:r>
            <a:br>
              <a:rPr lang="ru-RU" dirty="0" smtClean="0"/>
            </a:br>
            <a:r>
              <a:rPr lang="ru-RU" dirty="0" smtClean="0"/>
              <a:t>Дом хранить от чужаков.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2778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1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11960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 3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 4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9613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822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 6</a:t>
            </a:r>
            <a:endParaRPr lang="ru-RU" dirty="0"/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341987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6" action="ppaction://hlinksldjump"/>
              </a:rPr>
              <a:t>2</a:t>
            </a:r>
            <a:endParaRPr lang="ru-RU" dirty="0"/>
          </a:p>
        </p:txBody>
      </p:sp>
      <p:sp>
        <p:nvSpPr>
          <p:cNvPr id="10" name="Скругленный прямоугольник 9">
            <a:hlinkClick r:id="" action="ppaction://hlinkshowjump?jump=previousslide"/>
          </p:cNvPr>
          <p:cNvSpPr/>
          <p:nvPr/>
        </p:nvSpPr>
        <p:spPr>
          <a:xfrm>
            <a:off x="183569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авнобедренный треугольник 10">
            <a:hlinkClick r:id="" action="ppaction://hlinkshowjump?jump=previousslide"/>
          </p:cNvPr>
          <p:cNvSpPr/>
          <p:nvPr/>
        </p:nvSpPr>
        <p:spPr>
          <a:xfrm rot="16200000">
            <a:off x="1943708" y="5553236"/>
            <a:ext cx="360040" cy="288032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>
            <a:hlinkClick r:id="" action="ppaction://hlinkshowjump?jump=nextslide"/>
          </p:cNvPr>
          <p:cNvSpPr/>
          <p:nvPr/>
        </p:nvSpPr>
        <p:spPr>
          <a:xfrm>
            <a:off x="738031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Равнобедренный треугольник 12">
            <a:hlinkClick r:id="" action="ppaction://hlinkshowjump?jump=nextslide"/>
          </p:cNvPr>
          <p:cNvSpPr/>
          <p:nvPr/>
        </p:nvSpPr>
        <p:spPr>
          <a:xfrm rot="5400000">
            <a:off x="7596336" y="5589240"/>
            <a:ext cx="396044" cy="252028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03648" y="476672"/>
            <a:ext cx="66967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Отгадайте загадку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31640" y="1844824"/>
            <a:ext cx="36648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Машет радостно хвостом,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Когда идёт хозяин в дом.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У неё удел таков - 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Дом хранить от чужаков.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user\Downloads\00005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2204864"/>
            <a:ext cx="3096347" cy="239729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8136904" cy="5112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зз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2778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1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11960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 3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 4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9613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5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8224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6</a:t>
            </a:r>
            <a:endParaRPr lang="ru-RU" dirty="0"/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341987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6" action="ppaction://hlinksldjump"/>
              </a:rPr>
              <a:t>2</a:t>
            </a:r>
            <a:endParaRPr lang="ru-RU" dirty="0"/>
          </a:p>
        </p:txBody>
      </p:sp>
      <p:sp>
        <p:nvSpPr>
          <p:cNvPr id="10" name="Скругленный прямоугольник 9">
            <a:hlinkClick r:id="" action="ppaction://hlinkshowjump?jump=previousslide"/>
          </p:cNvPr>
          <p:cNvSpPr/>
          <p:nvPr/>
        </p:nvSpPr>
        <p:spPr>
          <a:xfrm>
            <a:off x="1835696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авнобедренный треугольник 10">
            <a:hlinkClick r:id="" action="ppaction://hlinkshowjump?jump=previousslide"/>
          </p:cNvPr>
          <p:cNvSpPr/>
          <p:nvPr/>
        </p:nvSpPr>
        <p:spPr>
          <a:xfrm rot="16200000">
            <a:off x="1943708" y="5553236"/>
            <a:ext cx="360040" cy="288032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380312" y="5445224"/>
            <a:ext cx="648072" cy="5040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Равнобедренный треугольник 12"/>
          <p:cNvSpPr/>
          <p:nvPr/>
        </p:nvSpPr>
        <p:spPr>
          <a:xfrm rot="5400000">
            <a:off x="7596336" y="5589240"/>
            <a:ext cx="396044" cy="252028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620688"/>
            <a:ext cx="61206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Список ресурсов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198884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www.numama.ru/zagadki-dlja-malenkih-detei/zagadki-o-zhivoi-prirode/zagadki-pro-sobaku.html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загадки о животных</a:t>
            </a:r>
          </a:p>
          <a:p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971600" y="-3284616"/>
            <a:ext cx="8172400" cy="830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Курица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8"/>
              </a:rPr>
              <a:t>http://900igr.net/Detskie_prezentatsii/biologiya/Domashnie_9.files/kartinki_zhivotnykh_004_Kuritsa.html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Собака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9"/>
              </a:rPr>
              <a:t>http://all-animals.ru/photo/domashnie_zhivotnye/1-3-0-0-2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Утка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10"/>
              </a:rPr>
              <a:t>http://www.rosmyasoprom.ru/page.html?id=ALSFR-d6178c9b-d93b-4dfc-aec6-57f8ececac17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Козы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11"/>
              </a:rPr>
              <a:t>http://www.forum-grad.ru/forum2055/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11"/>
              </a:rPr>
              <a:t>thread61387.html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advClick="0" advTm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164</Words>
  <Application>Microsoft Office PowerPoint</Application>
  <PresentationFormat>Экран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2014-09-27T01:44:02Z</dcterms:created>
  <dcterms:modified xsi:type="dcterms:W3CDTF">2014-09-27T16:59:16Z</dcterms:modified>
</cp:coreProperties>
</file>