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2608-5C0C-42B6-AAD9-E2D9E98C604B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B325C1-E326-4449-8DEB-FD41706AC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2608-5C0C-42B6-AAD9-E2D9E98C604B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25C1-E326-4449-8DEB-FD41706AC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2608-5C0C-42B6-AAD9-E2D9E98C604B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25C1-E326-4449-8DEB-FD41706AC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2608-5C0C-42B6-AAD9-E2D9E98C604B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B325C1-E326-4449-8DEB-FD41706AC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2608-5C0C-42B6-AAD9-E2D9E98C604B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25C1-E326-4449-8DEB-FD41706ACC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2608-5C0C-42B6-AAD9-E2D9E98C604B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25C1-E326-4449-8DEB-FD41706AC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2608-5C0C-42B6-AAD9-E2D9E98C604B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AB325C1-E326-4449-8DEB-FD41706ACC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2608-5C0C-42B6-AAD9-E2D9E98C604B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25C1-E326-4449-8DEB-FD41706AC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2608-5C0C-42B6-AAD9-E2D9E98C604B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25C1-E326-4449-8DEB-FD41706AC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2608-5C0C-42B6-AAD9-E2D9E98C604B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25C1-E326-4449-8DEB-FD41706AC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2608-5C0C-42B6-AAD9-E2D9E98C604B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25C1-E326-4449-8DEB-FD41706ACC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2A2608-5C0C-42B6-AAD9-E2D9E98C604B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B325C1-E326-4449-8DEB-FD41706ACC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eclamer.net/wp-content/uploads/2012/04/foto234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643050"/>
            <a:ext cx="7929618" cy="20002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Оформление уголка.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Изготовление пасхального кулича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из ватмана на уроке технологии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во 2 классе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357826"/>
            <a:ext cx="8458200" cy="1057276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Иванова Елена Владимировна 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учитель начальных классов ОПФ МОУ «СОШ № 1 р.п.Татищево»  в </a:t>
            </a:r>
            <a:r>
              <a:rPr lang="ru-RU" sz="2800" b="1" dirty="0" err="1" smtClean="0">
                <a:solidFill>
                  <a:srgbClr val="FF0000"/>
                </a:solidFill>
              </a:rPr>
              <a:t>д.Македоновка</a:t>
            </a:r>
            <a:r>
              <a:rPr lang="ru-RU" sz="2800" b="1" dirty="0" smtClean="0">
                <a:solidFill>
                  <a:srgbClr val="FF0000"/>
                </a:solidFill>
              </a:rPr>
              <a:t>    Саратовской области </a:t>
            </a:r>
            <a:r>
              <a:rPr lang="ru-RU" sz="2800" b="1" dirty="0" err="1" smtClean="0">
                <a:solidFill>
                  <a:srgbClr val="FF0000"/>
                </a:solidFill>
              </a:rPr>
              <a:t>Татищевского</a:t>
            </a:r>
            <a:r>
              <a:rPr lang="ru-RU" sz="2800" b="1" dirty="0" smtClean="0">
                <a:solidFill>
                  <a:srgbClr val="FF0000"/>
                </a:solidFill>
              </a:rPr>
              <a:t>   района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571480"/>
            <a:ext cx="3071834" cy="7858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Собираем кулич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929058" y="571480"/>
            <a:ext cx="5008209" cy="92869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Украшаем верх </a:t>
            </a:r>
            <a:r>
              <a:rPr lang="ru-RU" sz="2800" dirty="0" err="1" smtClean="0">
                <a:solidFill>
                  <a:srgbClr val="FF0000"/>
                </a:solidFill>
              </a:rPr>
              <a:t>разноцвет-ными</a:t>
            </a:r>
            <a:r>
              <a:rPr lang="ru-RU" sz="2800" dirty="0" smtClean="0">
                <a:solidFill>
                  <a:srgbClr val="FF0000"/>
                </a:solidFill>
              </a:rPr>
              <a:t> кружочками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G:\рисунки природы весной и пасха\SAM_560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71472" y="1643050"/>
            <a:ext cx="3057852" cy="3941762"/>
          </a:xfrm>
          <a:prstGeom prst="rect">
            <a:avLst/>
          </a:prstGeom>
          <a:noFill/>
        </p:spPr>
      </p:pic>
      <p:pic>
        <p:nvPicPr>
          <p:cNvPr id="8195" name="Picture 3" descr="G:\рисунки природы весной и пасха\SAM_56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000628" y="1643050"/>
            <a:ext cx="3279819" cy="3941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Раскрашиваем яйца, используя фантазию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Вырезаем их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G:\рисунки природы весной и пасха\SAM_559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80988" y="1714488"/>
            <a:ext cx="4148136" cy="3143271"/>
          </a:xfrm>
          <a:prstGeom prst="rect">
            <a:avLst/>
          </a:prstGeom>
          <a:noFill/>
        </p:spPr>
      </p:pic>
      <p:pic>
        <p:nvPicPr>
          <p:cNvPr id="9219" name="Picture 3" descr="G:\рисунки природы весной и пасха\SAM_560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786314" y="1713990"/>
            <a:ext cx="4151311" cy="3145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Вырезаем ободок из ватмана или плотной бумаги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Наклеиваем яйца на полоску бумаги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G:\рисунки природы весной и пасха\SAM_560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57158" y="1857364"/>
            <a:ext cx="4044412" cy="3941762"/>
          </a:xfrm>
          <a:prstGeom prst="rect">
            <a:avLst/>
          </a:prstGeom>
          <a:noFill/>
        </p:spPr>
      </p:pic>
      <p:pic>
        <p:nvPicPr>
          <p:cNvPr id="10243" name="Picture 3" descr="G:\рисунки природы весной и пасха\SAM_56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643438" y="1857364"/>
            <a:ext cx="4289425" cy="3959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Оформляем уголок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G:\рисунки природы весной и пасха\SAM_56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801794" y="1554163"/>
            <a:ext cx="569281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Идеи детей: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1) поставить вазу и вербу;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2) сделать несколько маленьких куличей;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3) нарисовать русский народный орнамент на ватмане под куличом.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Работа над оформлением уголка                     продолжается.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Ресурсы: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фото из личного архива.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Кулич </a:t>
            </a:r>
            <a:r>
              <a:rPr lang="ru-RU" sz="2000" u="sng" dirty="0" smtClean="0">
                <a:hlinkClick r:id="rId3"/>
              </a:rPr>
              <a:t>http://reclamer.net/wp-content/uploads/2012/04/foto234.jpg</a:t>
            </a:r>
            <a:endParaRPr lang="ru-RU" sz="2000" dirty="0" smtClean="0"/>
          </a:p>
          <a:p>
            <a:pPr>
              <a:buFontTx/>
              <a:buChar char="-"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Для работы нужно приготовить: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Ватман, краски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Линейка, ножницы, циркуль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Клей, скотч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Немного фантазии, сообразительности  и творческого подхода.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Из листа ватмана размечаем прямоугольник длиной 44 см и шириной 23  см, склеиваем цилиндр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рисунки природы весной и пасха\SAM_55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067944" y="620688"/>
            <a:ext cx="4490695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000108"/>
            <a:ext cx="3008313" cy="44100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Раскрашиваем цилиндр в коричневый цвет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G:\рисунки природы весной и пасха\SAM_55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575050" y="1007269"/>
            <a:ext cx="5340350" cy="4005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Добавляем желтый цвет чуть- чуть.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G:\рисунки природы весной и пасха\SAM_56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215015" y="609600"/>
            <a:ext cx="4060419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Размечаем с помощью циркуля круг </a:t>
            </a:r>
            <a:r>
              <a:rPr lang="en-US" sz="2800" dirty="0" smtClean="0">
                <a:solidFill>
                  <a:srgbClr val="FF0000"/>
                </a:solidFill>
              </a:rPr>
              <a:t>R =</a:t>
            </a:r>
            <a:r>
              <a:rPr lang="ru-RU" sz="2800" dirty="0" smtClean="0">
                <a:solidFill>
                  <a:srgbClr val="FF0000"/>
                </a:solidFill>
              </a:rPr>
              <a:t>14 см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G:\рисунки природы весной и пасха\SAM_55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732411" y="609600"/>
            <a:ext cx="5025628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4001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Надрезаем круг и склеиваем.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Получается конус.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                                                            Конус снова надрезаем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G:\рисунки природы весной и пасха\SAM_55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04800" y="2108317"/>
            <a:ext cx="4191000" cy="3708166"/>
          </a:xfrm>
          <a:prstGeom prst="rect">
            <a:avLst/>
          </a:prstGeom>
          <a:noFill/>
        </p:spPr>
      </p:pic>
      <p:pic>
        <p:nvPicPr>
          <p:cNvPr id="5123" name="Picture 3" descr="G:\рисунки природы весной и пасха\SAM_55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648200" y="2113325"/>
            <a:ext cx="4343400" cy="3698150"/>
          </a:xfrm>
          <a:prstGeom prst="rect">
            <a:avLst/>
          </a:prstGeom>
          <a:noFill/>
        </p:spPr>
      </p:pic>
      <p:pic>
        <p:nvPicPr>
          <p:cNvPr id="5" name="Picture 2" descr="G:\рисунки природы весной и пасха\SAM_559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23528" y="2132856"/>
            <a:ext cx="4191000" cy="3708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Края заворачиваем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G:\рисунки природы весной и пасха\SAM_559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80988" y="1673061"/>
            <a:ext cx="4291012" cy="3227715"/>
          </a:xfrm>
          <a:prstGeom prst="rect">
            <a:avLst/>
          </a:prstGeom>
          <a:noFill/>
        </p:spPr>
      </p:pic>
      <p:pic>
        <p:nvPicPr>
          <p:cNvPr id="6147" name="Picture 3" descr="G:\рисунки природы весной и пасха\SAM_559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648200" y="1688857"/>
            <a:ext cx="4289425" cy="319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8362522" cy="63976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Надрезанные края склеиваем или внутри скрепляем скотчем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G:\рисунки природы весной и пасха\SAM_560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14282" y="2071678"/>
            <a:ext cx="4291012" cy="3520830"/>
          </a:xfrm>
          <a:prstGeom prst="rect">
            <a:avLst/>
          </a:prstGeom>
          <a:noFill/>
        </p:spPr>
      </p:pic>
      <p:pic>
        <p:nvPicPr>
          <p:cNvPr id="7172" name="Picture 4" descr="G:\рисунки природы весной и пасха\SAM_56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643438" y="2071678"/>
            <a:ext cx="4289425" cy="3538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165</TotalTime>
  <Words>169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Оформление уголка.  Изготовление пасхального кулича  из ватмана на уроке технологии  во 2 классе </vt:lpstr>
      <vt:lpstr>Для работы нужно приготовить:</vt:lpstr>
      <vt:lpstr>Слайд 3</vt:lpstr>
      <vt:lpstr>Слайд 4</vt:lpstr>
      <vt:lpstr>Слайд 5</vt:lpstr>
      <vt:lpstr>Слайд 6</vt:lpstr>
      <vt:lpstr>Надрезаем круг и склеиваем.  Получается конус.                                                               Конус снова надрезаем</vt:lpstr>
      <vt:lpstr>Слайд 8</vt:lpstr>
      <vt:lpstr>Слайд 9</vt:lpstr>
      <vt:lpstr>Слайд 10</vt:lpstr>
      <vt:lpstr>Слайд 11</vt:lpstr>
      <vt:lpstr>Слайд 12</vt:lpstr>
      <vt:lpstr>Оформляем уголок</vt:lpstr>
      <vt:lpstr>Идеи детей:</vt:lpstr>
      <vt:lpstr>Ресурсы:</vt:lpstr>
    </vt:vector>
  </TitlesOfParts>
  <Company>МакедоновкаШкола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Филиал</dc:creator>
  <cp:lastModifiedBy>user</cp:lastModifiedBy>
  <cp:revision>22</cp:revision>
  <dcterms:created xsi:type="dcterms:W3CDTF">2013-04-04T19:31:24Z</dcterms:created>
  <dcterms:modified xsi:type="dcterms:W3CDTF">2013-05-02T06:16:27Z</dcterms:modified>
</cp:coreProperties>
</file>