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57" r:id="rId4"/>
    <p:sldId id="259" r:id="rId5"/>
    <p:sldId id="287" r:id="rId6"/>
    <p:sldId id="276" r:id="rId7"/>
    <p:sldId id="260" r:id="rId8"/>
    <p:sldId id="270" r:id="rId9"/>
    <p:sldId id="284" r:id="rId10"/>
    <p:sldId id="277" r:id="rId11"/>
    <p:sldId id="263" r:id="rId12"/>
    <p:sldId id="288" r:id="rId13"/>
    <p:sldId id="273" r:id="rId14"/>
    <p:sldId id="265" r:id="rId15"/>
    <p:sldId id="282" r:id="rId16"/>
    <p:sldId id="275" r:id="rId17"/>
    <p:sldId id="268" r:id="rId18"/>
    <p:sldId id="283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09F3-C6B6-41ED-A6A6-6089A4BE74F4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9AA2B-483D-4957-9AEF-7ECC736B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9AA2B-483D-4957-9AEF-7ECC736BE5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8A4266-AFC2-48D6-AE09-71D8858688D6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AE7F1B-1475-4044-B7B3-F485A207F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odkabinet.eu/temkollekzii/Vesna_culture.htm" TargetMode="External"/><Relationship Id="rId2" Type="http://schemas.openxmlformats.org/officeDocument/2006/relationships/hyperlink" Target="http://www.metodkabinet.eu/temkollekzii/vesna_IgryMotori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lesya-emelyanova.ru/index-piesy-vershki_i_koreshki.html" TargetMode="External"/><Relationship Id="rId4" Type="http://schemas.openxmlformats.org/officeDocument/2006/relationships/hyperlink" Target="http://vospitatel.com.ua/zaniatia/rastenia/oduvanchi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5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Интернет-мастерская 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«Бумажные технологии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А до Я»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293096"/>
            <a:ext cx="4317630" cy="199342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Елена Владимировна,  </a:t>
            </a:r>
          </a:p>
          <a:p>
            <a:pPr algn="l"/>
            <a:r>
              <a:rPr lang="ru-RU" sz="1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учитель начальных классов </a:t>
            </a:r>
          </a:p>
          <a:p>
            <a:pPr algn="l"/>
            <a:r>
              <a:rPr lang="ru-RU" sz="1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ОПФ МОУ «СОШ №1 р.п.Татищево </a:t>
            </a:r>
          </a:p>
          <a:p>
            <a:pPr algn="l"/>
            <a:r>
              <a:rPr lang="ru-RU" sz="1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д. Македоновка</a:t>
            </a:r>
          </a:p>
          <a:p>
            <a:pPr algn="l"/>
            <a:r>
              <a:rPr lang="ru-RU" sz="18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Татищевского</a:t>
            </a:r>
            <a:r>
              <a:rPr lang="ru-RU" sz="1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l"/>
            <a:r>
              <a:rPr lang="ru-RU" sz="18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Саратовской области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14290"/>
            <a:ext cx="1134409" cy="159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14290"/>
            <a:ext cx="19442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3143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Зачётная работа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«Нет живописнее русского наряда»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мастер классу Л.Н.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Чалкиной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сеть творческих учителей мои работы\SAM_89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1728192" cy="2697665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сеть творческих учителей мои работы\SAM_8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04664"/>
            <a:ext cx="2988120" cy="2715830"/>
          </a:xfrm>
          <a:prstGeom prst="rect">
            <a:avLst/>
          </a:prstGeom>
          <a:noFill/>
        </p:spPr>
      </p:pic>
      <p:pic>
        <p:nvPicPr>
          <p:cNvPr id="6" name="Picture 2" descr="C:\Users\user\Desktop\Иванова Е.В\SAM_8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2799244" cy="295232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исунок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4664"/>
            <a:ext cx="2736304" cy="2634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71" y="1052736"/>
            <a:ext cx="3129455" cy="4752528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4851" y="1124744"/>
            <a:ext cx="2936576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03244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Зачётная работа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 мастер классу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О.А. Кузнецовой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«Превращение бумажного полотенца»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сеть творческих учителей мои работы\SAM_8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601735">
            <a:off x="631409" y="659513"/>
            <a:ext cx="3168352" cy="261389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сеть творческих учителей мои работы\SAM_89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107920">
            <a:off x="6153280" y="518634"/>
            <a:ext cx="2516826" cy="2664296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сеть творческих учителей мои работы\SAM_8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4846">
            <a:off x="1011961" y="3877714"/>
            <a:ext cx="2376264" cy="250931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сеть творческих учителей мои работы\SAM_89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2229">
            <a:off x="5694718" y="3926123"/>
            <a:ext cx="2824201" cy="2376264"/>
          </a:xfrm>
          <a:prstGeom prst="rect">
            <a:avLst/>
          </a:prstGeom>
          <a:noFill/>
        </p:spPr>
      </p:pic>
      <p:pic>
        <p:nvPicPr>
          <p:cNvPr id="4098" name="Picture 2" descr="C:\Users\user\Desktop\Рисунок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6625" y="2405063"/>
            <a:ext cx="2634101" cy="24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ок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17" y="1412776"/>
            <a:ext cx="3574911" cy="4117532"/>
          </a:xfrm>
          <a:prstGeom prst="rect">
            <a:avLst/>
          </a:prstGeom>
          <a:noFill/>
        </p:spPr>
      </p:pic>
      <p:pic>
        <p:nvPicPr>
          <p:cNvPr id="3075" name="Picture 3" descr="C:\Users\user\Desktop\Рисунок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425" y="1340768"/>
            <a:ext cx="2457927" cy="447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8164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Зачётная работа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техническому моделированию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«Плыла, качалась лодочка…»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мастер-классу Л.С. Левитиной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Новая папка (2)\SAM_8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038600" cy="3679294"/>
          </a:xfrm>
          <a:prstGeom prst="rect">
            <a:avLst/>
          </a:prstGeom>
          <a:noFill/>
        </p:spPr>
      </p:pic>
      <p:pic>
        <p:nvPicPr>
          <p:cNvPr id="2050" name="Picture 2" descr="C:\Users\user\Desktop\Рисунок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692696"/>
            <a:ext cx="201654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 txBox="1">
            <a:spLocks/>
          </p:cNvSpPr>
          <p:nvPr/>
        </p:nvSpPr>
        <p:spPr>
          <a:xfrm>
            <a:off x="2627784" y="4941168"/>
            <a:ext cx="35283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Ветер-ветерок,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Натяни парусок!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Кораблик гони -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большой воды!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(русская народная песенка)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Desktop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66" y="620688"/>
            <a:ext cx="2491348" cy="3600400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7345" y="692696"/>
            <a:ext cx="345038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721484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Благодарю всех авторов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мастер-классов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предоставление своего опыта!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Зачётная работа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 мастер классу М.И.Журавлёвой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«Образ птицы в технике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вытынанки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>
                <a:hlinkClick r:id="rId2"/>
              </a:rPr>
              <a:t>http://www.metodkabinet.eu/temkollekzii/vesna_IgryMotorie.htm</a:t>
            </a:r>
            <a:r>
              <a:rPr lang="ru-RU" dirty="0" smtClean="0"/>
              <a:t>   </a:t>
            </a:r>
          </a:p>
          <a:p>
            <a:r>
              <a:rPr lang="ru-RU" u="sng" dirty="0" smtClean="0">
                <a:hlinkClick r:id="rId3"/>
              </a:rPr>
              <a:t>http://www.metodkabinet.eu/temkollekzii/Vesna_culture.htm</a:t>
            </a:r>
            <a:r>
              <a:rPr lang="ru-RU" dirty="0" smtClean="0"/>
              <a:t>  </a:t>
            </a:r>
          </a:p>
          <a:p>
            <a:r>
              <a:rPr lang="ru-RU" u="sng" dirty="0" smtClean="0">
                <a:hlinkClick r:id="rId4"/>
              </a:rPr>
              <a:t>http://vospitatel.com.ua/zaniatia/rastenia/oduvanchik.html</a:t>
            </a:r>
            <a:endParaRPr lang="ru-RU" u="sng" dirty="0" smtClean="0"/>
          </a:p>
          <a:p>
            <a:r>
              <a:rPr lang="ru-RU" u="sng" dirty="0" smtClean="0">
                <a:hlinkClick r:id="rId5"/>
              </a:rPr>
              <a:t>http://olesya-emelyanova.ru/index-piesy-vershki_i_koreshki.html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3500462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Работы по шаблону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М.И.Журавлёвой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Admin\Рабочий стол\сеть творческих учителей мои работы\SAM_88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828625">
            <a:off x="613142" y="612389"/>
            <a:ext cx="2586135" cy="259228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еть творческих учителей мои работы\SAM_88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743655">
            <a:off x="6611696" y="780380"/>
            <a:ext cx="2254352" cy="2834762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сеть творческих учителей мои работы\SAM_8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878172">
            <a:off x="951697" y="3855777"/>
            <a:ext cx="2304256" cy="2520280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сеть творческих учителей мои работы\SAM_88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3178">
            <a:off x="5973384" y="4067313"/>
            <a:ext cx="2535582" cy="2304256"/>
          </a:xfrm>
          <a:prstGeom prst="rect">
            <a:avLst/>
          </a:prstGeom>
          <a:noFill/>
        </p:spPr>
      </p:pic>
      <p:pic>
        <p:nvPicPr>
          <p:cNvPr id="7" name="Picture 2" descr="C:\Users\user\Desktop\Иванова Е.В\SAM_896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1928802"/>
            <a:ext cx="2224218" cy="2827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сеть творческих учителей мои работы\SAM_8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4209">
            <a:off x="6491386" y="1139305"/>
            <a:ext cx="1871980" cy="2711326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сеть творческих учителей мои работы\SAM_8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429132"/>
            <a:ext cx="2682249" cy="1799517"/>
          </a:xfrm>
          <a:prstGeom prst="rect">
            <a:avLst/>
          </a:prstGeom>
          <a:noFill/>
        </p:spPr>
      </p:pic>
      <p:pic>
        <p:nvPicPr>
          <p:cNvPr id="1027" name="Picture 3" descr="C:\Users\user\Desktop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0875599">
            <a:off x="467544" y="692696"/>
            <a:ext cx="2036064" cy="268224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user\Desktop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620688"/>
            <a:ext cx="2047875" cy="2687637"/>
          </a:xfrm>
          <a:prstGeom prst="rect">
            <a:avLst/>
          </a:prstGeom>
          <a:noFill/>
        </p:spPr>
      </p:pic>
      <p:pic>
        <p:nvPicPr>
          <p:cNvPr id="1029" name="Picture 5" descr="C:\Users\user\Desktop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077072"/>
            <a:ext cx="1524000" cy="217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Работа Ивановой Е.В.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F:\Фото\IMG_20140426_1358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03584">
            <a:off x="1141152" y="1500174"/>
            <a:ext cx="2073526" cy="2643206"/>
          </a:xfrm>
          <a:prstGeom prst="rect">
            <a:avLst/>
          </a:prstGeom>
          <a:noFill/>
        </p:spPr>
      </p:pic>
      <p:pic>
        <p:nvPicPr>
          <p:cNvPr id="5" name="Picture 3" descr="F:\Фото\IMG_20140426_1412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968936">
            <a:off x="6311797" y="1563680"/>
            <a:ext cx="2362582" cy="2571768"/>
          </a:xfrm>
          <a:prstGeom prst="rect">
            <a:avLst/>
          </a:prstGeom>
          <a:noFill/>
        </p:spPr>
      </p:pic>
      <p:pic>
        <p:nvPicPr>
          <p:cNvPr id="2050" name="Picture 2" descr="C:\Users\user\Desktop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077072"/>
            <a:ext cx="2730500" cy="200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Зачётная работа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изготовление цветов в технике торцевание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«Цветочные фантазии»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мастер классу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О.В.Ясницкой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исунок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79" y="1844824"/>
            <a:ext cx="3519849" cy="3428027"/>
          </a:xfrm>
          <a:prstGeom prst="rect">
            <a:avLst/>
          </a:prstGeom>
          <a:noFill/>
        </p:spPr>
      </p:pic>
      <p:pic>
        <p:nvPicPr>
          <p:cNvPr id="3075" name="Picture 3" descr="C:\Users\user\Desktop\Рисунок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88" y="1916832"/>
            <a:ext cx="390386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\Рабочий стол\сеть творческих учителей мои работы\SAM_89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23138">
            <a:off x="1066129" y="699206"/>
            <a:ext cx="1944216" cy="4103261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сеть творческих учителей мои работы\SAM_8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1167">
            <a:off x="5779880" y="667639"/>
            <a:ext cx="2561347" cy="4176464"/>
          </a:xfrm>
          <a:prstGeom prst="rect">
            <a:avLst/>
          </a:prstGeom>
          <a:noFill/>
        </p:spPr>
      </p:pic>
      <p:pic>
        <p:nvPicPr>
          <p:cNvPr id="4098" name="Picture 2" descr="C:\Users\user\Desktop\Рисунок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933055"/>
            <a:ext cx="2448272" cy="2558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esktop\Иванова Е.В\SAM_8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01008"/>
            <a:ext cx="1944216" cy="2672319"/>
          </a:xfrm>
          <a:prstGeom prst="rect">
            <a:avLst/>
          </a:prstGeom>
          <a:noFill/>
        </p:spPr>
      </p:pic>
      <p:pic>
        <p:nvPicPr>
          <p:cNvPr id="5122" name="Picture 2" descr="C:\Users\user\Desktop\Рисунок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2644896" cy="2448168"/>
          </a:xfrm>
          <a:prstGeom prst="rect">
            <a:avLst/>
          </a:prstGeom>
          <a:noFill/>
        </p:spPr>
      </p:pic>
      <p:pic>
        <p:nvPicPr>
          <p:cNvPr id="5123" name="Picture 3" descr="C:\Users\user\Desktop\Рисунок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6841" y="980728"/>
            <a:ext cx="3449137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A6D0DE"/>
      </a:dk1>
      <a:lt1>
        <a:sysClr val="window" lastClr="FFFFFF"/>
      </a:lt1>
      <a:dk2>
        <a:srgbClr val="5FAAC3"/>
      </a:dk2>
      <a:lt2>
        <a:srgbClr val="C9E2EB"/>
      </a:lt2>
      <a:accent1>
        <a:srgbClr val="C3DFE9"/>
      </a:accent1>
      <a:accent2>
        <a:srgbClr val="92D050"/>
      </a:accent2>
      <a:accent3>
        <a:srgbClr val="FFFF99"/>
      </a:accent3>
      <a:accent4>
        <a:srgbClr val="C9E2EB"/>
      </a:accent4>
      <a:accent5>
        <a:srgbClr val="A2B5E2"/>
      </a:accent5>
      <a:accent6>
        <a:srgbClr val="C3DFE9"/>
      </a:accent6>
      <a:hlink>
        <a:srgbClr val="BFBFBF"/>
      </a:hlink>
      <a:folHlink>
        <a:srgbClr val="5FAAC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217</TotalTime>
  <Words>72</Words>
  <Application>Microsoft Office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                                      Интернет-мастерская   «Бумажные технологии  от А до Я» </vt:lpstr>
      <vt:lpstr>   Зачётная работа   по мастер классу М.И.Журавлёвой «Образ птицы в технике вытынанки»  </vt:lpstr>
      <vt:lpstr>Работы по шаблону М.И.Журавлёвой</vt:lpstr>
      <vt:lpstr>Слайд 4</vt:lpstr>
      <vt:lpstr> Работа Ивановой Е.В.</vt:lpstr>
      <vt:lpstr>Зачётная работа изготовление цветов в технике торцевание «Цветочные фантазии» по мастер классу О.В.Ясницкой</vt:lpstr>
      <vt:lpstr>Слайд 7</vt:lpstr>
      <vt:lpstr>Слайд 8</vt:lpstr>
      <vt:lpstr>Слайд 9</vt:lpstr>
      <vt:lpstr> Зачётная работа «Нет живописнее русского наряда» по мастер классу Л.Н. Чалкиной </vt:lpstr>
      <vt:lpstr>Слайд 11</vt:lpstr>
      <vt:lpstr>Слайд 12</vt:lpstr>
      <vt:lpstr>Зачётная работа   по мастер классу  О.А. Кузнецовой «Превращение бумажного полотенца»</vt:lpstr>
      <vt:lpstr>Слайд 14</vt:lpstr>
      <vt:lpstr>Слайд 15</vt:lpstr>
      <vt:lpstr>Зачётная работа по техническому моделированию «Плыла, качалась лодочка…» по мастер-классу Л.С. Левитиной</vt:lpstr>
      <vt:lpstr>Слайд 17</vt:lpstr>
      <vt:lpstr>Слайд 18</vt:lpstr>
      <vt:lpstr>Благодарю всех авторов  мастер-классов  за предоставление своего опыта! </vt:lpstr>
      <vt:lpstr>Источники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 PC</dc:creator>
  <cp:lastModifiedBy>user</cp:lastModifiedBy>
  <cp:revision>30</cp:revision>
  <dcterms:created xsi:type="dcterms:W3CDTF">2006-12-31T23:14:08Z</dcterms:created>
  <dcterms:modified xsi:type="dcterms:W3CDTF">2015-01-21T13:00:34Z</dcterms:modified>
</cp:coreProperties>
</file>