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215D-A6B2-4A26-8F1E-041D6D5977C1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9A9-F134-4ADD-8B91-CD83E843CF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Проект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«Загадки комнатных растений»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Направление работы: практико-ориентированный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5361" name="Picture 1" descr="i?id=152494060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2808312" cy="205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7" name="WordArt 1"/>
          <p:cNvSpPr>
            <a:spLocks noChangeArrowheads="1" noChangeShapeType="1" noTextEdit="1"/>
          </p:cNvSpPr>
          <p:nvPr/>
        </p:nvSpPr>
        <p:spPr bwMode="auto">
          <a:xfrm>
            <a:off x="1403648" y="476672"/>
            <a:ext cx="6480720" cy="1747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Проект  включает три основных этапа: </a:t>
            </a:r>
            <a:endParaRPr lang="ru-RU" sz="2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99592" y="3139208"/>
            <a:ext cx="68407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1-й — подготовительный: постановка цели и задач, определение  направлений, объектов и методов исследования, предварительная работа с педагогами, детьми и их родителями, выбор оборудования и материалов;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2-й — собственно исследовательский: поиск ответов на поставленные вопросы в разных видах деятельности;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3-й — обобщающий (заключительный): обобщение результатов работы в самой различной форме, их анализ, закрепление полученных знаний, формулировка выводов и, по возможности, составление рекомендаций</a:t>
            </a: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WordArt 1"/>
          <p:cNvSpPr>
            <a:spLocks noChangeArrowheads="1" noChangeShapeType="1" noTextEdit="1"/>
          </p:cNvSpPr>
          <p:nvPr/>
        </p:nvSpPr>
        <p:spPr bwMode="auto">
          <a:xfrm>
            <a:off x="1691680" y="457200"/>
            <a:ext cx="6120680" cy="14596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Ресурсы проекта:</a:t>
            </a:r>
            <a:endParaRPr lang="ru-RU" sz="20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3568" y="3040696"/>
            <a:ext cx="65527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Уголки природы в классе.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Опытнические зоны в классе . 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Высокий профессиональный уровень педагога по организации детской исследовательской деятельности объектов природы и проведения презентации результатов исследований.  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Детская библиотека.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Видеотека  с собранием дисков познавательного материала</a:t>
            </a: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331640" y="457200"/>
            <a:ext cx="3744416" cy="739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Риски.</a:t>
            </a:r>
            <a:endParaRPr lang="ru-RU" sz="20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sp>
        <p:nvSpPr>
          <p:cNvPr id="25601" name="WordArt 1"/>
          <p:cNvSpPr>
            <a:spLocks noChangeArrowheads="1" noChangeShapeType="1" noTextEdit="1"/>
          </p:cNvSpPr>
          <p:nvPr/>
        </p:nvSpPr>
        <p:spPr bwMode="auto">
          <a:xfrm rot="12959997" flipV="1">
            <a:off x="6537322" y="1717653"/>
            <a:ext cx="558818" cy="1103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2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Предупреждение рисков.</a:t>
            </a:r>
          </a:p>
          <a:p>
            <a:pPr algn="ctr" rtl="0"/>
            <a:endParaRPr lang="ru-RU" sz="20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3568" y="1511590"/>
            <a:ext cx="324036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Низкое познавательное развитие детей.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Низкая заинтересованность родителей.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Не всегда воспитатель может организовать и руководить детскими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исследованиями на высоком методическом уровне.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Могут быть упущены отдельные направления экологического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проекта из-за большого объема изучаемого материала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004048" y="2555032"/>
            <a:ext cx="374441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Распределить среди родителей ответственных за выполнение отдельных направлений экологического проекта, которые будут осуществлять организацию и контроль за реализацией плана действий проекта по своему направлению.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Организовать методическую помощь воспитателям по организации детских исследовательских проектов.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Для повышения познавательного интереса детей и их родителей провести в группе родительское собрание по разъяснению запланированных задач по экологическому проекту "Загадки комнатных растений», привлечь родителей к активному участию в проекте совместно со своими детьми.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5" name="WordArt 1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6840760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План действий по реализации проекта</a:t>
            </a:r>
            <a:endParaRPr lang="ru-RU" sz="18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03648" y="1585182"/>
            <a:ext cx="60486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этап. Подготовительный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Постановка цели и задач, определение задач, объектов и методов исследования, предварительная работа с детьми и родителями, выбор оборудования и материалов. Сроки: сентябрь 2013года.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этап. Собственно исследовательский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ответов на поставленные вопросы разными способами.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Сроки: октябрь - ноябрь 2013.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Анкетирование детей  «Знаем ли мы растения нашего дома?»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Использование дополнительных средств источников (энциклопедии, экскурсия в библиотеку С.Я. Маршака, интернет - информация).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Посадка и уход за цветами в группе детского сада.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4.Презентация комнатного растения.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Конкурс детских творческих работ «Мой любимый комнатный цветок»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Конкурс на лучший детский или семейный рассказ (статью, стихотворение) про комнатное растение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Фотовыставка "Помощники интерьера". Привлечь родителей к участию в фотовыставке.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этап. Обобщающий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Выпуск сборника «Загадки комнатных растений»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528425"/>
            <a:ext cx="7272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 работы проекта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школе  есть дети и взрослые. Растут ли взрослые? А дети? Кто считает, что он растёт? Как это можно доказать? В ходе беседы учитель делает вывод о том, что  дети в отличие от взрослых растут. Можно предложить детям измерить свой рост в начале работы по проекту и по его окончанию, например, с помощью ростомера.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пребывания детей в школе учитель  обращает внимание детей на то, что растения растут, меняются. После этого учитель  объясняет задачи проекта: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А есть что-нибудь «растущее» в окружающем нас мире? Как узнать, что они растут? (выслушивает предположения детей). А как вырастают растения и как это происходит?  Именно об этом нам и предстоит узнать, и в этом нам будут помогать родители. Мы с вами проведём очень интересные исследования, посадим любимые цветы и будем наблюдать.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быть, уже кто – то выращивал цветы? И может поделиться своим опытом.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3016"/>
            <a:ext cx="47525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646694"/>
            <a:ext cx="49685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 работы проекта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анкетирования, выяснилось, что дети мало знают про комнатные растения у себя дома. Поэтому на 2 этапе работы мы поставили следующие задачи: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дополнительной информации про интересующий комнатный цветок (просмотр энциклопедии, экскурсия в библиотеку С.Я. Маршака, интернет - сайт).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Посадка и уход за цветами в классе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комнатного растения.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детских творческих работ «Мой любимый комнатный цветок»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на лучший детский или семейный рассказ (статью, стихотворение) про комнатное растение.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Фотовыставка "Помощники интерьера". Привлечь родителей к участию в фотовыставке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635896" cy="269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99592" y="94876"/>
            <a:ext cx="7128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 обсуждает с детьми, что необходимо для посадки цветов. Дети называют материал и оборудование.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Лужнова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рассказывает секреты посадки растений. В процессе ухаживания за посаженными цветами в классе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22" name="Picture 2" descr="Посадка комнатных раст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21812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Посадка комнатных растен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21812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1. Для дренажа поместите на дно лотка слой гравия и насыпьте сверху слой субстрата для семян и черенков . Слегка уплотните его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060848"/>
            <a:ext cx="21812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1. Для дренажа поместите на дно лотка слой гравия и насыпьте сверху слой субстрата для семян и черенков . Слегка уплотните его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780928"/>
            <a:ext cx="21812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1. Для дренажа поместите на дно лотка слой гравия и насыпьте сверху слой субстрата для семян и черенков . Слегка уплотните его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869160"/>
            <a:ext cx="2017959" cy="178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1. Для дренажа поместите на дно лотка слой гравия и насыпьте сверху слой субстрата для семян и черенков . Слегка уплотните его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365104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59632" y="328819"/>
            <a:ext cx="6192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-Конкурс детских творческих работ «Мой любимый комнатный цветок»;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Конкурс на лучший детский или семейный рассказ (статью, стихотворение) про комнатное растение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1746" name="Picture 2" descr="19-1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696744" cy="455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03648" y="880348"/>
            <a:ext cx="61206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 работы проекта.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данном этапе на основе проведенных мероприятий дети с помощью  учителя подводят итоги своей работы. Дети вместе со мной презентуют сборник «Загадки комнатных растений» для родителей, в котором рассказывается: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Интересная дополнительная  информация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Загадки, которые сочинили сами дети в ходе проекта.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getImage?photoId=463997895974&amp;photoType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6168"/>
            <a:ext cx="5904656" cy="33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218122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перспектива</a:t>
            </a:r>
            <a:endParaRPr lang="ru-RU" sz="18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pic>
        <p:nvPicPr>
          <p:cNvPr id="3379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1575"/>
            <a:ext cx="4716016" cy="540889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 пословиц про комнатных растениях.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Викторина между учащимися других классов  "Лучший знаток комнатных растений".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47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Проект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«Загадки комнатных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Авторы:</a:t>
            </a:r>
          </a:p>
          <a:p>
            <a:r>
              <a:rPr lang="ru-RU" dirty="0" err="1"/>
              <a:t>Залялеева</a:t>
            </a:r>
            <a:r>
              <a:rPr lang="ru-RU" dirty="0"/>
              <a:t> Дарина</a:t>
            </a:r>
          </a:p>
          <a:p>
            <a:r>
              <a:rPr lang="ru-RU" dirty="0"/>
              <a:t>Кудрявцев Даниил </a:t>
            </a:r>
          </a:p>
          <a:p>
            <a:r>
              <a:rPr lang="ru-RU" dirty="0" err="1"/>
              <a:t>Ладягина</a:t>
            </a:r>
            <a:r>
              <a:rPr lang="ru-RU" dirty="0"/>
              <a:t> Виолетта</a:t>
            </a:r>
          </a:p>
          <a:p>
            <a:r>
              <a:rPr lang="ru-RU" dirty="0" err="1"/>
              <a:t>Лужнова</a:t>
            </a:r>
            <a:r>
              <a:rPr lang="ru-RU" dirty="0"/>
              <a:t> Варя </a:t>
            </a:r>
          </a:p>
          <a:p>
            <a:r>
              <a:rPr lang="ru-RU" dirty="0" err="1"/>
              <a:t>Сематкин</a:t>
            </a:r>
            <a:r>
              <a:rPr lang="ru-RU" dirty="0"/>
              <a:t> Артем</a:t>
            </a:r>
          </a:p>
          <a:p>
            <a:r>
              <a:rPr lang="ru-RU" dirty="0" err="1"/>
              <a:t>Тяхина</a:t>
            </a:r>
            <a:r>
              <a:rPr lang="ru-RU" dirty="0"/>
              <a:t> Анна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Научный руководитель: Пухова Ольга Валерьевна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Учитель начальных классов </a:t>
            </a:r>
          </a:p>
        </p:txBody>
      </p:sp>
      <p:pic>
        <p:nvPicPr>
          <p:cNvPr id="1026" name="Picture 2" descr="C:\Users\Admin\Pictures\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139916" cy="2351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Проект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«Загадки комнатных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 дети знают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Что хотят узнать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Где можно узнать?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1. Растения очищают воздух дома.</a:t>
            </a:r>
          </a:p>
          <a:p>
            <a:r>
              <a:rPr lang="ru-RU" dirty="0">
                <a:solidFill>
                  <a:srgbClr val="FF0000"/>
                </a:solidFill>
              </a:rPr>
              <a:t>2. Многообразие комнатных цветов.</a:t>
            </a:r>
          </a:p>
          <a:p>
            <a:r>
              <a:rPr lang="ru-RU" dirty="0">
                <a:solidFill>
                  <a:srgbClr val="FF0000"/>
                </a:solidFill>
              </a:rPr>
              <a:t>3. Растениям нужен свет и вода</a:t>
            </a:r>
          </a:p>
          <a:p>
            <a:r>
              <a:rPr lang="ru-RU" dirty="0">
                <a:solidFill>
                  <a:srgbClr val="00B050"/>
                </a:solidFill>
              </a:rPr>
              <a:t>1. Как правильно садить и ухаживать.</a:t>
            </a:r>
          </a:p>
          <a:p>
            <a:r>
              <a:rPr lang="ru-RU" dirty="0">
                <a:solidFill>
                  <a:srgbClr val="00B050"/>
                </a:solidFill>
              </a:rPr>
              <a:t>2. Больше узнать о своём любимом комнатном растении.</a:t>
            </a:r>
          </a:p>
          <a:p>
            <a:r>
              <a:rPr lang="ru-RU" dirty="0">
                <a:solidFill>
                  <a:srgbClr val="00B050"/>
                </a:solidFill>
              </a:rPr>
              <a:t>3. Как размножаются</a:t>
            </a:r>
          </a:p>
          <a:p>
            <a:r>
              <a:rPr lang="ru-RU" dirty="0">
                <a:solidFill>
                  <a:srgbClr val="FFFF00"/>
                </a:solidFill>
              </a:rPr>
              <a:t>1. В энциклопедии.</a:t>
            </a:r>
          </a:p>
          <a:p>
            <a:r>
              <a:rPr lang="ru-RU" dirty="0">
                <a:solidFill>
                  <a:srgbClr val="FFFF00"/>
                </a:solidFill>
              </a:rPr>
              <a:t>2.Просмотр познавательных передач.</a:t>
            </a:r>
          </a:p>
          <a:p>
            <a:r>
              <a:rPr lang="ru-RU" dirty="0">
                <a:solidFill>
                  <a:srgbClr val="FFFF00"/>
                </a:solidFill>
              </a:rPr>
              <a:t>3. Спросить у взрослых.</a:t>
            </a:r>
          </a:p>
          <a:p>
            <a:r>
              <a:rPr lang="ru-RU" dirty="0">
                <a:solidFill>
                  <a:srgbClr val="FFFF00"/>
                </a:solidFill>
              </a:rPr>
              <a:t>4 В интернете</a:t>
            </a:r>
          </a:p>
          <a:p>
            <a:r>
              <a:rPr lang="ru-RU" dirty="0"/>
              <a:t>Для начала мы попытались найти ответы на три вопроса.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/>
              <a:t>Осенью  традиционно мы пересаживаем комнатные растения, дети принимают активное участие в процессе. В ходе работы ребята стали меня расспрашивать «А почему, у этого цветка листья красные, а у того светло-зелёные?,  «А как называется этот цветок?, «А у меня тоже дома есть такой».</a:t>
            </a:r>
          </a:p>
          <a:p>
            <a:r>
              <a:rPr lang="ru-RU" sz="1800" dirty="0"/>
              <a:t>Так возникла идея исследования.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6" y="2297430"/>
          <a:ext cx="5127025" cy="4155906"/>
        </p:xfrm>
        <a:graphic>
          <a:graphicData uri="http://schemas.openxmlformats.org/drawingml/2006/table">
            <a:tbl>
              <a:tblPr/>
              <a:tblGrid>
                <a:gridCol w="1708830"/>
                <a:gridCol w="1708830"/>
                <a:gridCol w="1709365"/>
              </a:tblGrid>
              <a:tr h="643873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99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99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Воспитательные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99CC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Материальные 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2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 способствовать расширению знании детей о комнатных растениях;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-способствовать  сформированию представлении об значимости комнатных цветов;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 развить практические навыки ухода за комнатными растениями.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воспитание любви к природе родного края, воспитание наблюдательности и бережного отношения к растениям;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способствовать развитию  воспитания экологической культуры.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улучшение экологической среды класса, объединение усилий педагога, детей, родителей, направленных на благоустройство и озеленение класса.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39552" y="404664"/>
            <a:ext cx="2088232" cy="2880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Цель:</a:t>
            </a:r>
            <a:endParaRPr lang="ru-RU" sz="28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0" y="1152524"/>
            <a:ext cx="3491880" cy="11243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Задачи проекта </a:t>
            </a:r>
            <a:endParaRPr lang="ru-RU" sz="2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915816" y="279144"/>
            <a:ext cx="54006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Способствовать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формированию школьников  желания и способностей к самостоятельному поиску, сбору информации, развивать чувство ответственности за порученное дело.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Активное сотрудничество родителей в процесс проекта.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Расширение  зеленого уголка в классе.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3" name="WordArt 1"/>
          <p:cNvSpPr>
            <a:spLocks noChangeArrowheads="1" noChangeShapeType="1" noTextEdit="1"/>
          </p:cNvSpPr>
          <p:nvPr/>
        </p:nvSpPr>
        <p:spPr bwMode="auto">
          <a:xfrm>
            <a:off x="1115616" y="457200"/>
            <a:ext cx="5832648" cy="2035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Формы и методы работы</a:t>
            </a:r>
            <a:endParaRPr lang="ru-RU" sz="2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536" y="3122661"/>
            <a:ext cx="712879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книги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 с работниками детской библиотеки, составление рассказов про комнатное растение с участием родителей.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науки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посадка  ростков комнатных растений в горшки.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движения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«Что изменилось?»,  «Найди такой же», «Найди растение по названию», «Угадай по описанию», «Где спряталась матрёшка?», «Чего не стало?», «Опиши, я отгадаю».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искусства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творческих работ детей; фотовыставка «Любимые цветы нашего дома».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" name="WordArt 1"/>
          <p:cNvSpPr>
            <a:spLocks noChangeArrowheads="1" noChangeShapeType="1" noTextEdit="1"/>
          </p:cNvSpPr>
          <p:nvPr/>
        </p:nvSpPr>
        <p:spPr bwMode="auto">
          <a:xfrm>
            <a:off x="1835696" y="457200"/>
            <a:ext cx="4680520" cy="8115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Актуальность </a:t>
            </a:r>
            <a:endParaRPr lang="ru-RU" sz="2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47664" y="2380333"/>
            <a:ext cx="64087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кономика области испытывает необходимость во внедрении новейших природоохранных технологий. Эффективность природоохранных мероприятий во многом зависит от экологической культуры населения, особенно актуально это для подрастающего поколения.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Настоящей работой мы хотели обратить внимание на такую проблему как развитие потребности у детей к познанию природы, растительного мира, повышения экологической грамотности детского населения, которая существует в любом промышленном городе.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Большую роль в экологическом образовании старших дошкольников играет практическая и исследовательская деятельность. Теоретические знания, полученные  на  занятиях дополнительного образования, должны стать базой для самостоятельного осмысления происходящих в природе процессов и явлений.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собственных исследований, наблюдений позволят обобщать, анализировать и способствовать экологически грамотному, безопасному для природы и собственного здоровья поведению. Практическая деятельность по созданию зелёного уголка позволит детям и родителям под руководством педагогов – экологов изучать природу не только по книгам, но и по собственным наблюдениям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C:\Users\Public\Pictures\Sample Pictures\Hydrang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16024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4" y="1485509"/>
            <a:ext cx="43924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проект помогает детям проявить свою творческую активность, самим построить межличностные отношения в малых рабочих группах, испытать ощущения эмоционального удовлетворения и самореализации.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Проблема, решаемая в процессе реализации проекта, не нова, но для нашего учреждения, в настоящий момент она актуальна и значима. Сформировался коллектив педагога, родителей заинтересованных в положительном результате и детей увлечённых экологической темой. Масштабы проекта хоть не велики, но позволяют решить поставленные задачи и от озеленения школьного  уголка перейти к озеленению площадки. Привлечь к этой работе большее количество учащихся и родителей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www.domrastenia.com/images/stories/menu/ag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2376264" cy="2592288"/>
          </a:xfrm>
          <a:prstGeom prst="rect">
            <a:avLst/>
          </a:prstGeom>
          <a:noFill/>
        </p:spPr>
      </p:pic>
      <p:pic>
        <p:nvPicPr>
          <p:cNvPr id="20485" name="Picture 5" descr="Фото азал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2627784" cy="2840848"/>
          </a:xfrm>
          <a:prstGeom prst="rect">
            <a:avLst/>
          </a:prstGeom>
          <a:noFill/>
        </p:spPr>
      </p:pic>
      <p:pic>
        <p:nvPicPr>
          <p:cNvPr id="20487" name="Picture 7" descr="http://www.domrastenia.com/images/stories/menu/aporokak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97152"/>
            <a:ext cx="2520280" cy="1837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5" name="WordArt 1"/>
          <p:cNvSpPr>
            <a:spLocks noChangeArrowheads="1" noChangeShapeType="1" noTextEdit="1"/>
          </p:cNvSpPr>
          <p:nvPr/>
        </p:nvSpPr>
        <p:spPr bwMode="auto">
          <a:xfrm>
            <a:off x="1835696" y="332656"/>
            <a:ext cx="540060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89"/>
              </a:avLst>
            </a:prstTxWarp>
          </a:bodyPr>
          <a:lstStyle/>
          <a:p>
            <a:pPr algn="ctr" rtl="0"/>
            <a:r>
              <a:rPr lang="ru-RU" sz="20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Bookman Old Style"/>
              </a:rPr>
              <a:t>Условия эффективной реализации проекта </a:t>
            </a:r>
            <a:endParaRPr lang="ru-RU" sz="20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/>
              <a:latin typeface="Bookman Old Style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483768" y="925656"/>
            <a:ext cx="374441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Предполагает совместную деятельность педагогов, детей и родителей. У родителей появляется возможность наблюдать своего ребёнка во время социального становления как личности в обществе. Тесное сотрудничество педагогов и родителей повышает положительный имидж детского сада и решает проблему по материальному обеспечению проекта.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Ребята  узнают много интересного из жизни растений   (исследуют опытным путем условия, необходимые для роста растений; научатся правильно ухаживать за растениями в уголке природы, в цветнике детского сада рыхление, полив, прополка).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getImage?photoId=287750757544&amp;photoType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3799599" cy="24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1664347"/>
            <a:ext cx="712879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Составляем программу действий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Заседание совета дела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Присутствовало 6 учащихся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Вопросы для обсуждения: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1.Что мы знаем о комнатных растениях;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2.Выбор темы проекта;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3.Постановка цели и задач.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Беседа за круглым столом получилась интересной и познавательной!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Программа действий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1.Получить информацию из разных источников по нашей проблеме – сентябрь 2013 г –ответственные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Лужнова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В,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Тяхина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2.На основе собственных исследований разобраться в вопросе посадки саженцев  ноябрь –декабрь ответственные Кудрявцев Д,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Залялеева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3.Провести наблюдения за комнатными растениями сентябрь – март 2013-2014 г ответственные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Ладягина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В,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Лужнова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4.Получить информацию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специалистов-декабрь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2013г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ответств.-Сематкин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5.Провести конкурс рисунков январь-февраль 2014г-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Лужнова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6.Провести защиту работы февраль 2014г –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ответств.Куцдрявцев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7.Организовать презентацию февраль 2014г –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отвеств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Варя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opup_img" descr="http://go1.imgsmail.ru/imgpreview?key=http%3A//www.kindereducation.com/wp-content/uploads/2012/10/giardinaggio-e-bambini.jpg&amp;mb=imgdb_preview_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664"/>
            <a:ext cx="332636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1666</Words>
  <Application>Microsoft Office PowerPoint</Application>
  <PresentationFormat>On-screen Show (4:3)</PresentationFormat>
  <Paragraphs>135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Тема Office</vt:lpstr>
      <vt:lpstr>Проект «Загадки комнатных растений» </vt:lpstr>
      <vt:lpstr>Проект «Загадки комнатных растений</vt:lpstr>
      <vt:lpstr>Проект «Загадки комнатных растений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«Загадки комнатных растений»</dc:title>
  <dc:creator>Admin</dc:creator>
  <cp:lastModifiedBy>Александр</cp:lastModifiedBy>
  <cp:revision>6</cp:revision>
  <dcterms:created xsi:type="dcterms:W3CDTF">2014-03-17T17:34:00Z</dcterms:created>
  <dcterms:modified xsi:type="dcterms:W3CDTF">2014-12-16T18:52:05Z</dcterms:modified>
</cp:coreProperties>
</file>