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1DF227-8401-4902-9513-E686687F6BCA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7208A6B-5DC2-4F4D-A350-A516D34A1EA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F227-8401-4902-9513-E686687F6BCA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8A6B-5DC2-4F4D-A350-A516D34A1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F227-8401-4902-9513-E686687F6BCA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8A6B-5DC2-4F4D-A350-A516D34A1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1DF227-8401-4902-9513-E686687F6BCA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208A6B-5DC2-4F4D-A350-A516D34A1EA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1DF227-8401-4902-9513-E686687F6BCA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7208A6B-5DC2-4F4D-A350-A516D34A1EA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F227-8401-4902-9513-E686687F6BCA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8A6B-5DC2-4F4D-A350-A516D34A1EA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F227-8401-4902-9513-E686687F6BCA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8A6B-5DC2-4F4D-A350-A516D34A1EA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1DF227-8401-4902-9513-E686687F6BCA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208A6B-5DC2-4F4D-A350-A516D34A1E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F227-8401-4902-9513-E686687F6BCA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8A6B-5DC2-4F4D-A350-A516D34A1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1DF227-8401-4902-9513-E686687F6BCA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208A6B-5DC2-4F4D-A350-A516D34A1EA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1DF227-8401-4902-9513-E686687F6BCA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208A6B-5DC2-4F4D-A350-A516D34A1EA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1DF227-8401-4902-9513-E686687F6BCA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7208A6B-5DC2-4F4D-A350-A516D34A1E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620688"/>
            <a:ext cx="6336704" cy="309634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Прозвенел уже звонок -</a:t>
            </a:r>
            <a:r>
              <a:rPr lang="ru-RU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Начинается урок.</a:t>
            </a:r>
            <a:r>
              <a:rPr lang="ru-RU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Сядем правильно сейчас,</a:t>
            </a:r>
            <a:r>
              <a:rPr lang="ru-RU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Пожелаем всем удачи,</a:t>
            </a:r>
            <a:r>
              <a:rPr lang="ru-RU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 работу, в добрый час!</a:t>
            </a:r>
            <a:r>
              <a:rPr lang="ru-RU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861048"/>
            <a:ext cx="6192688" cy="2304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57803"/>
            <a:ext cx="2486769" cy="298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4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52" y="-19714"/>
            <a:ext cx="4240456" cy="311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34279"/>
            <a:ext cx="3905223" cy="292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322" y="2853324"/>
            <a:ext cx="5295969" cy="352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388" y="2853324"/>
            <a:ext cx="3865612" cy="366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776" y="2348880"/>
            <a:ext cx="3928831" cy="294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95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Правила работы в группе: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3674" y="980728"/>
            <a:ext cx="7467600" cy="487375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1.Работаем тихо, дружно.</a:t>
            </a: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2.Говорим по очереди, не перебивая друг друга.</a:t>
            </a: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3.Чётко высказываем своё мнение, уважаем мнение собеседника.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3600" dirty="0">
              <a:solidFill>
                <a:srgbClr val="00B0F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8292"/>
            <a:ext cx="2835002" cy="276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4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038496" cy="427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227084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750" y="357053"/>
            <a:ext cx="2455734" cy="151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0323"/>
            <a:ext cx="1737667" cy="173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</TotalTime>
  <Words>32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Эркер</vt:lpstr>
      <vt:lpstr>Прозвенел уже звонок - Начинается урок. Сядем правильно сейчас, Пожелаем всем удачи, За работу, в добрый час! </vt:lpstr>
      <vt:lpstr>Презентация PowerPoint</vt:lpstr>
      <vt:lpstr>Правила работы в группе: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Прозвенел уже звонок - Начинается урок. Сядем правильно сейчас, Пожелаем всем удачи, За работу, в добрый час!</dc:title>
  <dc:creator>Света</dc:creator>
  <cp:lastModifiedBy>Света</cp:lastModifiedBy>
  <cp:revision>3</cp:revision>
  <dcterms:created xsi:type="dcterms:W3CDTF">2014-03-01T13:50:13Z</dcterms:created>
  <dcterms:modified xsi:type="dcterms:W3CDTF">2014-03-01T14:18:26Z</dcterms:modified>
</cp:coreProperties>
</file>