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3" r:id="rId7"/>
    <p:sldId id="262" r:id="rId8"/>
    <p:sldId id="261" r:id="rId9"/>
    <p:sldId id="258" r:id="rId10"/>
    <p:sldId id="265" r:id="rId11"/>
    <p:sldId id="279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7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13" Type="http://schemas.microsoft.com/office/2006/relationships/legacyDiagramText" Target="legacyDiagramText13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12" Type="http://schemas.microsoft.com/office/2006/relationships/legacyDiagramText" Target="legacyDiagramText12.bin"/><Relationship Id="rId2" Type="http://schemas.microsoft.com/office/2006/relationships/legacyDiagramText" Target="legacyDiagramText2.bin"/><Relationship Id="rId16" Type="http://schemas.microsoft.com/office/2006/relationships/legacyDiagramText" Target="legacyDiagramText16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5" Type="http://schemas.microsoft.com/office/2006/relationships/legacyDiagramText" Target="legacyDiagramText1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Relationship Id="rId14" Type="http://schemas.microsoft.com/office/2006/relationships/legacyDiagramText" Target="legacyDiagramText1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7F70-B3BD-4F3E-A032-D2C0D79ACBD2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2B6C-2158-466A-B008-B4DAA451C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7F70-B3BD-4F3E-A032-D2C0D79ACBD2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2B6C-2158-466A-B008-B4DAA451C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7F70-B3BD-4F3E-A032-D2C0D79ACBD2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2B6C-2158-466A-B008-B4DAA451C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7F70-B3BD-4F3E-A032-D2C0D79ACBD2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2B6C-2158-466A-B008-B4DAA451C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7F70-B3BD-4F3E-A032-D2C0D79ACBD2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2B6C-2158-466A-B008-B4DAA451C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7F70-B3BD-4F3E-A032-D2C0D79ACBD2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2B6C-2158-466A-B008-B4DAA451C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7F70-B3BD-4F3E-A032-D2C0D79ACBD2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2B6C-2158-466A-B008-B4DAA451C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7F70-B3BD-4F3E-A032-D2C0D79ACBD2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2B6C-2158-466A-B008-B4DAA451C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7F70-B3BD-4F3E-A032-D2C0D79ACBD2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2B6C-2158-466A-B008-B4DAA451C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7F70-B3BD-4F3E-A032-D2C0D79ACBD2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2B6C-2158-466A-B008-B4DAA451C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7F70-B3BD-4F3E-A032-D2C0D79ACBD2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2B6C-2158-466A-B008-B4DAA451C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87F70-B3BD-4F3E-A032-D2C0D79ACBD2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32B6C-2158-466A-B008-B4DAA451C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8760"/>
            <a:ext cx="924567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Метод проектов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– это такой способ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обучения, при котором учащийся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самым  непосредственным образом 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ключен в активный познавательный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процесс.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15" y="260648"/>
            <a:ext cx="89814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Этапы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проектной деятельности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36912"/>
            <a:ext cx="884158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 algn="ctr">
              <a:buAutoNum type="arabicPeriod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Мотивационный этап.</a:t>
            </a:r>
          </a:p>
          <a:p>
            <a:pPr marL="742950" indent="-742950" algn="ctr">
              <a:buAutoNum type="arabicPeriod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Планирование.</a:t>
            </a:r>
          </a:p>
          <a:p>
            <a:pPr marL="742950" indent="-742950" algn="ctr">
              <a:buAutoNum type="arabicPeriod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Информационно-аналитический этап</a:t>
            </a:r>
          </a:p>
          <a:p>
            <a:pPr marL="742950" indent="-742950"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(выполнение проекта).</a:t>
            </a:r>
          </a:p>
          <a:p>
            <a:pPr marL="742950" indent="-742950"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4. Защита проекта.</a:t>
            </a:r>
          </a:p>
          <a:p>
            <a:pPr marL="742950" indent="-742950"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5. Рефлексивный этап.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5843" y="260648"/>
            <a:ext cx="61225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План защиты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проектных работ.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2060848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Почему избрана эта тема.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Какую цель преследовали.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Какие ставились задачи.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Какие гипотезы проверялись.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Какие использовались методы и средства.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Каким был план 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Какие результаты получены.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Какие выводы сделаны по итогам.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5623" y="260648"/>
            <a:ext cx="58630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Метод проектов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Позволяет: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917413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научить ребенка самостоятельному достижению цели;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повысить мотивацию учащихся к учению;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сформировать умение работать с информацией, проводить исследование, передавать и презентовать полученные знания;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развивать творческие способности, предоставляет каждому возможность самореализации;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сформировать навыки совместной работы и делового общения в коллективе.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8027" y="260648"/>
            <a:ext cx="72782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Виды презентации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проектов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(результат)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3528" y="1687354"/>
            <a:ext cx="9144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Научный  доклад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Деловая  игра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Демонстрация  видеофильма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Экскурсия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Телепередача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Научная  конференция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Диалог  исторических  или  литературных  персонажей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Театрализация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Инсценировка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Защита  на  учебном  совете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Пресс-конференция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Спектакль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Путешествие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506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Проект «Я и моя семья»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916832"/>
            <a:ext cx="81809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Состав учащихся: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«б» класс.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Тип проекта: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индивидуальный, информационный, творческий, краткосрочный.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помочь детям понять значимость семьи и свою роль в этой семье.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Педагогические цели: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развивать творческие и коммуникативные способности учащихся;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прививать навыки сотрудничества с другими людьми;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активизировать навыки эмоционального общения с членами семьи;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привить первоначальные умения собирать информацию из разных источников, осмыслить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её и использовать для выполнения проекта;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заинтересовать родителей школьной жизнью детей.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Формировать умение собирать материал по определенной теме.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Развивать речь через использование выразительных средств языка.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Прививать уважительное отношение к членам своей семьи.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149080"/>
            <a:ext cx="83529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Результатом проекта является понимание ребенком роли семьи в жизни человека; практическим воплощением результата становится фото и рассказ о своей семье.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6632"/>
            <a:ext cx="800624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Семья – источник вдохновения,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рядом взрослые и дети,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семье от всех невзгод спасение,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Здесь друг за друга все в ответе.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8674" name="Picture 2" descr="C:\Users\Пользователь\Desktop\фото проекты\IMG_20131126_122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4704523" cy="3528392"/>
          </a:xfrm>
          <a:prstGeom prst="rect">
            <a:avLst/>
          </a:prstGeom>
          <a:noFill/>
        </p:spPr>
      </p:pic>
      <p:pic>
        <p:nvPicPr>
          <p:cNvPr id="28675" name="Picture 3" descr="C:\Users\Пользователь\Desktop\фото проекты\P10407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24944"/>
            <a:ext cx="4821858" cy="3616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286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286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Пользователь\Desktop\фото проекты\P1040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44664" y="1099753"/>
            <a:ext cx="6135720" cy="4601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778" y="332656"/>
            <a:ext cx="86685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Проект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«Профессии нашей мечты»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48880"/>
            <a:ext cx="921348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проекта:  знакомство с профессиями взрослых.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расширить представление о разных видах труда;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пробуждать любознательность и интерес к деятельности взрослых;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способствовать формированию уважения к труду взрослых;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развивать творческие и коммуникативные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способности учащихся;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привить первоначальные умения собирать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информацию из разных источников.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3179" y="1124744"/>
            <a:ext cx="940590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Проектная деятельность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 один из методов,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направленный на выработку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самостоятельных исследовательских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умений, способствующий развитию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творческих способностей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логического мышления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778" y="332656"/>
            <a:ext cx="86685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Проект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«Профессии нашей мечты»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1746" name="Picture 2" descr="C:\Users\Пользователь\Desktop\фото проекты\P1040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069571">
            <a:off x="287259" y="2662157"/>
            <a:ext cx="4427860" cy="3320705"/>
          </a:xfrm>
          <a:prstGeom prst="rect">
            <a:avLst/>
          </a:prstGeom>
          <a:noFill/>
        </p:spPr>
      </p:pic>
      <p:pic>
        <p:nvPicPr>
          <p:cNvPr id="31747" name="Picture 3" descr="C:\Users\Пользователь\Desktop\фото проекты\P10407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420888"/>
            <a:ext cx="4881953" cy="3661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Пользователь\Desktop\фото проекты\IMG_20131224_122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72942" cy="6354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854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Цель проектной деятельности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5042" y="1556792"/>
            <a:ext cx="819743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онимание и применение </a:t>
            </a:r>
          </a:p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знаний</a:t>
            </a:r>
          </a:p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умений,</a:t>
            </a:r>
          </a:p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приобретенных  при изучении</a:t>
            </a:r>
          </a:p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различных предметов. 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628800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Обучение планированию;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Формирование навыков сбора и обработки информации, материалов;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Умение анализировать;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Умение составлять письменный отчет;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Формировать позитивное отношение к работе.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681" y="332656"/>
            <a:ext cx="88651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Задачи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проектной деятельности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439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Типология проектов.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1124744"/>
            <a:ext cx="4333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По количеству участников: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276872"/>
            <a:ext cx="350089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ичностные</a:t>
            </a:r>
          </a:p>
          <a:p>
            <a:pPr marL="342900" indent="-342900">
              <a:buAutoNum type="arabicPeriod"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арные</a:t>
            </a:r>
          </a:p>
          <a:p>
            <a:pPr marL="342900" indent="-342900">
              <a:buAutoNum type="arabicPeriod"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рупповые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404664"/>
            <a:ext cx="3879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По продолжительности: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052736"/>
            <a:ext cx="779553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ини – проект    (1-2 урока)</a:t>
            </a:r>
          </a:p>
          <a:p>
            <a:pPr marL="342900" indent="-342900">
              <a:buAutoNum type="arabicPeriod"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раткосрочный   (3-6 уроков)</a:t>
            </a:r>
          </a:p>
          <a:p>
            <a:pPr marL="342900" indent="-342900">
              <a:buAutoNum type="arabicPeriod"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редней продолжительности  </a:t>
            </a:r>
          </a:p>
          <a:p>
            <a:pPr marL="342900" indent="-34290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(от 2 недель до 2 месяцев)</a:t>
            </a:r>
          </a:p>
          <a:p>
            <a:pPr marL="342900" indent="-34290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4.долгосрочный (от 1 четверти)</a:t>
            </a:r>
          </a:p>
          <a:p>
            <a:pPr marL="342900" indent="-34290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5.годичный</a:t>
            </a:r>
          </a:p>
          <a:p>
            <a:pPr marL="342900" indent="-342900">
              <a:buAutoNum type="arabicPeriod"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404664"/>
            <a:ext cx="3678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По типу деятельности: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268760"/>
            <a:ext cx="77955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ворческие</a:t>
            </a:r>
          </a:p>
          <a:p>
            <a:pPr marL="342900" indent="-342900">
              <a:buAutoNum type="arabicPeriod"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сследовательские</a:t>
            </a:r>
          </a:p>
          <a:p>
            <a:pPr marL="342900" indent="-342900">
              <a:buAutoNum type="arabicPeriod"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гровые</a:t>
            </a:r>
          </a:p>
          <a:p>
            <a:pPr marL="342900" indent="-342900"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практико-ориентированные</a:t>
            </a:r>
          </a:p>
          <a:p>
            <a:pPr marL="342900" indent="-342900"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информационные</a:t>
            </a:r>
          </a:p>
          <a:p>
            <a:pPr marL="342900" indent="-342900">
              <a:buAutoNum type="arabicPeriod"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404664"/>
            <a:ext cx="4204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По количеству предметов: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68760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моно-проект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(в рамках 1 предмета или 1 области знаний)</a:t>
            </a:r>
          </a:p>
          <a:p>
            <a:pPr marL="342900" indent="-342900">
              <a:buAutoNum type="arabicPeriod"/>
            </a:pP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ежпредметный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проект</a:t>
            </a:r>
          </a:p>
          <a:p>
            <a:pPr marL="342900" indent="-342900">
              <a:buAutoNum type="arabicPeriod"/>
            </a:pP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адпредметный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проект</a:t>
            </a:r>
          </a:p>
          <a:p>
            <a:pPr marL="342900" indent="-342900">
              <a:buAutoNum type="arabicPeriod"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rganization Chart 4"/>
          <p:cNvGraphicFramePr>
            <a:graphicFrameLocks/>
          </p:cNvGraphicFramePr>
          <p:nvPr/>
        </p:nvGraphicFramePr>
        <p:xfrm>
          <a:off x="539552" y="332656"/>
          <a:ext cx="8280920" cy="6264696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102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676</Words>
  <Application>Microsoft Office PowerPoint</Application>
  <PresentationFormat>Экран (4:3)</PresentationFormat>
  <Paragraphs>147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16</cp:revision>
  <dcterms:created xsi:type="dcterms:W3CDTF">2014-01-26T07:42:54Z</dcterms:created>
  <dcterms:modified xsi:type="dcterms:W3CDTF">2015-01-27T09:31:33Z</dcterms:modified>
</cp:coreProperties>
</file>