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08DF9C-D54C-4193-B8D2-6972F05A905B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2C4E96-FCCA-4F2E-BBB3-206648C1F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640960" cy="22905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Достопримечательности Санкт-Петербурга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Медный всадник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844824"/>
            <a:ext cx="4139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Известнейший из украшающих город памятников, одна из его достопримечательностей и символов Санкт-Петербурга — конная статуя создателя новой столицы и преобразователя России Петра Великого. Памятник Императору Петру I, на Сенатской площади, сооружен в царствование Императрицы Екатерины II. Он представляет дикую скалу, на которую взлетел всадник, попирающий змея. С двух сторон скалы надписи:</a:t>
            </a:r>
            <a:br>
              <a:rPr lang="ru-RU" sz="1600" dirty="0" smtClean="0"/>
            </a:br>
            <a:r>
              <a:rPr lang="ru-RU" sz="1600" b="1" dirty="0" smtClean="0"/>
              <a:t>Петру </a:t>
            </a:r>
            <a:r>
              <a:rPr lang="ru-RU" sz="1600" b="1" dirty="0" err="1" smtClean="0"/>
              <a:t>Перъвому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Petro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Primo</a:t>
            </a:r>
            <a:r>
              <a:rPr lang="ru-RU" sz="1600" b="1" dirty="0" smtClean="0"/>
              <a:t> Екатерина Вторая, </a:t>
            </a:r>
            <a:r>
              <a:rPr lang="ru-RU" sz="1600" b="1" dirty="0" err="1" smtClean="0"/>
              <a:t>Catharina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Secunda</a:t>
            </a:r>
            <a:r>
              <a:rPr lang="ru-RU" sz="1600" b="1" dirty="0" smtClean="0"/>
              <a:t> лета 1782. MDCCLXXXH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37118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357392" cy="179107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Презентация подготовлена учителем начальных классов</a:t>
            </a:r>
            <a:r>
              <a:rPr lang="ru-RU" sz="440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40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400" smtClean="0">
                <a:solidFill>
                  <a:srgbClr val="0070C0"/>
                </a:solidFill>
                <a:latin typeface="Monotype Corsiva" pitchFamily="66" charset="0"/>
              </a:rPr>
              <a:t>Волошиной Е.В.</a:t>
            </a:r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45224"/>
            <a:ext cx="7071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Используемые источники: 1) </a:t>
            </a:r>
            <a:r>
              <a:rPr lang="en-US" dirty="0" smtClean="0"/>
              <a:t>http://www.ilovepetersburg.ru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</a:t>
            </a:r>
            <a:r>
              <a:rPr lang="en-US" dirty="0" smtClean="0"/>
              <a:t>http://www.liveinternet.ru/users/sh_la/post214102953/#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Развод мостов – одно из излюбленных зрелищ туристов. Мосты поднимаются для прохода судов по Неве из Балтийского моря в реки в Европейской части России и обратно.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Обычно смотрят развод мостов в центре города. Самый «популярный» мост – Дворцовый. Как два крыла поднимаются части его центрального пролета.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Именно этот мост чаще всего изображен на многочисленных плакатах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Дворцовый разводной мост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4392149" cy="32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</a:rPr>
              <a:t>Эрмитаж</a:t>
            </a:r>
            <a:endParaRPr lang="ru-RU" sz="8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Когда в 1852 г. Эрмитаж открылся для публики, это был единственный европейский музей за пределами Англии, располагавший коллекцией английской живописи. </a:t>
            </a:r>
            <a:r>
              <a:rPr lang="ru-RU" b="1" dirty="0" smtClean="0"/>
              <a:t>Сегодня «Эрмитаж» — это один из самых крупных музеев мира, в фондах которого множество поистине бесценных произведений искусства. В его состав входят Зимний дворец, Старый, Новый и Малый </a:t>
            </a:r>
            <a:r>
              <a:rPr lang="ru-RU" b="1" dirty="0" err="1" smtClean="0"/>
              <a:t>Эрмитажи</a:t>
            </a:r>
            <a:r>
              <a:rPr lang="ru-RU" b="1" dirty="0" smtClean="0"/>
              <a:t>, Эрмитажный театр и Эрмитажный гараж, Запасной дом Зимнего дворца, </a:t>
            </a:r>
            <a:r>
              <a:rPr lang="ru-RU" b="1" dirty="0" err="1" smtClean="0"/>
              <a:t>Меньшиковский</a:t>
            </a:r>
            <a:r>
              <a:rPr lang="ru-RU" b="1" dirty="0" smtClean="0"/>
              <a:t> дворец и Восточное крыло Главного штаба.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3933056"/>
            <a:ext cx="6667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Петергоф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676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Основанный в самом начале XVIII столетия императором Петром I неподалеку от новой северной столицы - Санкт-Петербурга, Петергоф должен был стать самой роскошной летней царской резиденцией. Уже в августе 1723 года состоялось торжественное открытие Петергофа. </a:t>
            </a:r>
          </a:p>
          <a:p>
            <a:r>
              <a:rPr lang="ru-RU" sz="1400" dirty="0" smtClean="0"/>
              <a:t>По замыслу Петра, Петергоф должен был, с одной стороны, сравниться в великолепии с самыми знаменитыми королевскими резиденциями Европы, с другой - стать триумфальным памятником успешного завершения борьбы России за выход к Балтийскому морю. И то и другое удалось блистательно осуществить. 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000372"/>
            <a:ext cx="55435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Фонтаны Петергофа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785926"/>
            <a:ext cx="4373139" cy="327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428736"/>
            <a:ext cx="43742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Петр I самую важную роль в оформлении комплекса отводил фонтанам. Для осуществления своих замыслов царь привлек лучших архитекторов, мастеров фонтанного дела, инженеров и других специалистов из России и других европейских стран. Петр I сам руководил проектированием и сооружением водометов. В своих многочисленных указах, связанных со строительством Петергофа, Петр I постоянно подробно разъяснял, как соорудить тот или иной фонтан, где лучше разместить каскад, и какую следует устроить "водяную забаву". Многие из этих фонтанов действуют уже около трехсот лет, и слава их не померкла, хотя в мире с тех пор появились сложнейшие и грандиозные фонтанные системы.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Петропавловская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крепость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92696"/>
            <a:ext cx="3569569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836712"/>
            <a:ext cx="3582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Петропавловская крепость</a:t>
            </a:r>
          </a:p>
          <a:p>
            <a:r>
              <a:rPr lang="ru-RU" sz="1400" dirty="0" smtClean="0"/>
              <a:t>Собственно, с момента закладки этого укрепления и ведет свой отсчет история Северной столицы. Поэтому вполне естественно, что именно </a:t>
            </a:r>
            <a:r>
              <a:rPr lang="ru-RU" sz="1400" b="1" dirty="0" smtClean="0"/>
              <a:t>Петропавловская крепость</a:t>
            </a:r>
            <a:r>
              <a:rPr lang="ru-RU" sz="1400" dirty="0" smtClean="0"/>
              <a:t> считается старейшим архитектурным памятником в реестре достопримечательностей Санкт-Петербурга.</a:t>
            </a:r>
            <a:br>
              <a:rPr lang="ru-RU" sz="1400" dirty="0" smtClean="0"/>
            </a:br>
            <a:r>
              <a:rPr lang="ru-RU" sz="1400" dirty="0" smtClean="0"/>
              <a:t>На Святую Троицу 27 мая 1703 года по чертежам, собственноручно выполненным Петром, на небольшом островке в устье Невы начинается строительство укрепления, призванного защитить вновь возводимую Северную столицу. Руководство работами было поручено Александру Меншикову. Поскольку первоначально все укрепления здания были деревянными или земляными, строительство завершили уже к октябрю.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Зимний дворец</a:t>
            </a:r>
            <a:endParaRPr lang="ru-RU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340769"/>
            <a:ext cx="50760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Зимний дворец</a:t>
            </a:r>
            <a:r>
              <a:rPr lang="ru-RU" sz="1400" dirty="0" smtClean="0"/>
              <a:t> — один из важнейших архитектурных памятников Санкт-Петербурга, композиционный центр всей прилегающей территории, включающей крупнейшие городские архитектурные ансамбли. В художественном и градостроительном отношении он принадлежит к числу высших достижений русского и мирового зодчества XVIII века.</a:t>
            </a:r>
            <a:br>
              <a:rPr lang="ru-RU" sz="1400" dirty="0" smtClean="0"/>
            </a:br>
            <a:r>
              <a:rPr lang="ru-RU" sz="1400" dirty="0" smtClean="0"/>
              <a:t> Изначально </a:t>
            </a:r>
            <a:r>
              <a:rPr lang="ru-RU" sz="1400" b="1" dirty="0" smtClean="0"/>
              <a:t>Зимний дворец</a:t>
            </a:r>
            <a:r>
              <a:rPr lang="ru-RU" sz="1400" dirty="0" smtClean="0"/>
              <a:t> был построен Д. </a:t>
            </a:r>
            <a:r>
              <a:rPr lang="ru-RU" sz="1400" dirty="0" err="1" smtClean="0"/>
              <a:t>Трезини</a:t>
            </a:r>
            <a:r>
              <a:rPr lang="ru-RU" sz="1400" dirty="0" smtClean="0"/>
              <a:t> в 1708 году для императора Петра Первого. Носил название "Зимние маленькие хоромы".</a:t>
            </a:r>
          </a:p>
          <a:p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3357554" cy="21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357694"/>
            <a:ext cx="3274953" cy="20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79912" y="3573016"/>
            <a:ext cx="53640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Перед </a:t>
            </a:r>
            <a:r>
              <a:rPr lang="ru-RU" sz="1400" dirty="0" smtClean="0"/>
              <a:t>венчанием Екатерины и Петра I архитектор, снеся первый Зимний дворец, в 1711-1712 гг. поставил на его месте </a:t>
            </a:r>
            <a:r>
              <a:rPr lang="ru-RU" sz="1400" b="1" dirty="0" smtClean="0"/>
              <a:t>Второй</a:t>
            </a:r>
            <a:r>
              <a:rPr lang="ru-RU" sz="1400" dirty="0" smtClean="0"/>
              <a:t>. Назван он был в честь предстоящего бракосочетания "Свадебные палаты".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611231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Третий Зимний дворец</a:t>
            </a:r>
            <a:r>
              <a:rPr lang="ru-RU" sz="1400" dirty="0" smtClean="0"/>
              <a:t> был возведен архитектором </a:t>
            </a:r>
            <a:r>
              <a:rPr lang="ru-RU" sz="1400" dirty="0" err="1" smtClean="0"/>
              <a:t>Маттарнови</a:t>
            </a:r>
            <a:r>
              <a:rPr lang="ru-RU" sz="1400" dirty="0" smtClean="0"/>
              <a:t> Г.И. несколько позже - в 1716-1720 гг. Это было величественное двухэтажное здание, привлекающее могуществом камня, использованного в качестве основного строительного материала. В этом дворце император Петр Первый провел последние годы своей жизни. В результате траурного события, произошедшего 28 января (8 февраля) 1725 г. Большой зал дворца переименовали в Погребальный.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Придя к власти, Екатерина I перестроила здание на свой лад. Несколько расширила занимаемую дворцом площадь. Уже при Екатерине II, в 1782-1785 гг. архитектор </a:t>
            </a:r>
            <a:r>
              <a:rPr lang="ru-RU" sz="1600" dirty="0" err="1" smtClean="0">
                <a:solidFill>
                  <a:schemeClr val="tx1"/>
                </a:solidFill>
              </a:rPr>
              <a:t>Джакомо</a:t>
            </a:r>
            <a:r>
              <a:rPr lang="ru-RU" sz="1600" dirty="0" smtClean="0">
                <a:solidFill>
                  <a:schemeClr val="tx1"/>
                </a:solidFill>
              </a:rPr>
              <a:t> Кваренги поставил на его месте Эрмитажный театр. Сейчас он является одним из старейших театров в России.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Растрелли строил Четвертый Зимний дворец, исходя из его градообразующего положения в сердце города и империи. Мотивом для сноса предыдущего строения послужил указ Анны Иоанновны, полагавшей, что Третий Зимний дворец довольно-таки скучен. Под Четвертый Зимний дворец были перестроены палаты Апраксина Ф.М., занимавшие территорию нынешнего дворца.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636912"/>
            <a:ext cx="748883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8184" y="1700808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Дворцо́вая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пло́щадь</a:t>
            </a:r>
            <a:r>
              <a:rPr lang="ru-RU" sz="1200" dirty="0" smtClean="0"/>
              <a:t>  — главная площадь Санкт-Петербурга, архитектурный ансамбль, возникший во второй половине XVIII — первой половине XI</a:t>
            </a:r>
            <a:r>
              <a:rPr lang="en-US" sz="1200" dirty="0" smtClean="0"/>
              <a:t>X</a:t>
            </a:r>
            <a:r>
              <a:rPr lang="ru-RU" sz="1200" dirty="0" smtClean="0"/>
              <a:t> века.</a:t>
            </a:r>
          </a:p>
          <a:p>
            <a:r>
              <a:rPr lang="ru-RU" sz="1200" dirty="0" smtClean="0"/>
              <a:t>Площадь образуют памятники истории и культуры федерального значения: Зимний дворец, Здание штаба Гвардейского корпуса, Здание Главного штаба с Триумфальной аркой, Александровская колонна. </a:t>
            </a:r>
          </a:p>
          <a:p>
            <a:r>
              <a:rPr lang="ru-RU" sz="1200" dirty="0" smtClean="0"/>
              <a:t>В составе исторической застройки центра Санкт-Петербурга площадь включена в список Всемирного наследия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Дворцовая площадь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857364"/>
            <a:ext cx="5348282" cy="35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</TotalTime>
  <Words>654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Достопримечательности Санкт-Петербурга</vt:lpstr>
      <vt:lpstr>Дворцовый разводной мост</vt:lpstr>
      <vt:lpstr>Эрмитаж</vt:lpstr>
      <vt:lpstr>Петергоф</vt:lpstr>
      <vt:lpstr>Фонтаны Петергофа</vt:lpstr>
      <vt:lpstr>Петропавловская крепость</vt:lpstr>
      <vt:lpstr>Зимний дворец</vt:lpstr>
      <vt:lpstr>Придя к власти, Екатерина I перестроила здание на свой лад. Несколько расширила занимаемую дворцом площадь. Уже при Екатерине II, в 1782-1785 гг. архитектор Джакомо Кваренги поставил на его месте Эрмитажный театр. Сейчас он является одним из старейших театров в России. Растрелли строил Четвертый Зимний дворец, исходя из его градообразующего положения в сердце города и империи. Мотивом для сноса предыдущего строения послужил указ Анны Иоанновны, полагавшей, что Третий Зимний дворец довольно-таки скучен. Под Четвертый Зимний дворец были перестроены палаты Апраксина Ф.М., занимавшие территорию нынешнего дворца. </vt:lpstr>
      <vt:lpstr>Дворцовая площадь</vt:lpstr>
      <vt:lpstr>Медный всадник</vt:lpstr>
      <vt:lpstr>Презентация подготовлена учителем начальных классов Волошиной Е.В. </vt:lpstr>
    </vt:vector>
  </TitlesOfParts>
  <Company>BEST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Санкт-Питербург</dc:title>
  <dc:creator>Саша</dc:creator>
  <cp:lastModifiedBy>Admin</cp:lastModifiedBy>
  <cp:revision>38</cp:revision>
  <dcterms:created xsi:type="dcterms:W3CDTF">2012-04-05T16:26:36Z</dcterms:created>
  <dcterms:modified xsi:type="dcterms:W3CDTF">2014-12-16T21:11:37Z</dcterms:modified>
</cp:coreProperties>
</file>