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73" r:id="rId3"/>
    <p:sldId id="257" r:id="rId4"/>
    <p:sldId id="258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4E4CAE-8BB8-4652-AF30-B3110E5B62ED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EA9B60-91B5-4EB4-866B-D23700A5B2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«Ты и твоя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Комиссарова О.А.,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Поможем маме помыть окно 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443089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С папой напилим дров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968552" cy="44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Бабушке поможем в саду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50138"/>
            <a:ext cx="3528392" cy="437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Вместе работать веселей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115" y="1988840"/>
            <a:ext cx="6008229" cy="43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126876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Собери пословицы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983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Вся семья вместе, так и душа на месте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Коли в семье лад, так и не надобен клад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семье любовь да совет, так и нужды нет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Кто родителей почитает, тот вовек не погибает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тесноте, да не в обиде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Когда нет семьи, так и дома нет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Воскресный день в семье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2" y="2658269"/>
            <a:ext cx="55149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День рождения в семье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Если кто-то заболел в семье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241" y="2132856"/>
            <a:ext cx="56742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 8 июля - День семьи, любви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и верности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5286553" cy="425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Расскажи о члене своей семьи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Назвать члена семьи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Имя и Отчество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Чем занимается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Что умеет делать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Любимое занятие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2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Кто может составлять семью?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962" y="1935163"/>
            <a:ext cx="626007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4401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omic Sans MS" pitchFamily="66" charset="0"/>
              </a:rPr>
              <a:t>Кто может составлять семью?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967706"/>
            <a:ext cx="4953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Кто может составлять семью?</a:t>
            </a:r>
            <a:endParaRPr lang="ru-RU" sz="4000" dirty="0">
              <a:cs typeface="LilyUPC" pitchFamily="34" charset="-34"/>
            </a:endParaRPr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622890" cy="4310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Жизнь в счастливой семье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Любовь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Уважение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Взаимопонимание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Помощь друг другу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Совместные  дела и отдых</a:t>
            </a:r>
          </a:p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Доверие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Вместе с мамой помоем посуду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424" y="1935163"/>
            <a:ext cx="487715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Подметем пол в комнате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056049"/>
            <a:ext cx="3456384" cy="4147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Можем пользоваться пылесосом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11148"/>
            <a:ext cx="7488832" cy="42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161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Проект  «Ты и твоя семья»</vt:lpstr>
      <vt:lpstr>Расскажи о члене своей семьи</vt:lpstr>
      <vt:lpstr>Кто может составлять семью?</vt:lpstr>
      <vt:lpstr>Кто может составлять семью?</vt:lpstr>
      <vt:lpstr>Кто может составлять семью?</vt:lpstr>
      <vt:lpstr>Жизнь в счастливой семье</vt:lpstr>
      <vt:lpstr>Вместе с мамой помоем посуду</vt:lpstr>
      <vt:lpstr>Подметем пол в комнате</vt:lpstr>
      <vt:lpstr>Можем пользоваться пылесосом</vt:lpstr>
      <vt:lpstr>Поможем маме помыть окно </vt:lpstr>
      <vt:lpstr>С папой напилим дров</vt:lpstr>
      <vt:lpstr>Бабушке поможем в саду</vt:lpstr>
      <vt:lpstr>Вместе работать веселей</vt:lpstr>
      <vt:lpstr>Собери пословицы</vt:lpstr>
      <vt:lpstr>Воскресный день в семье</vt:lpstr>
      <vt:lpstr>День рождения в семье</vt:lpstr>
      <vt:lpstr>Если кто-то заболел в семье</vt:lpstr>
      <vt:lpstr> 8 июля - День семьи, любви  и верности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«Ты и твоя семья»</dc:title>
  <dc:creator>RePack by SPecialiST</dc:creator>
  <cp:lastModifiedBy>я</cp:lastModifiedBy>
  <cp:revision>18</cp:revision>
  <dcterms:created xsi:type="dcterms:W3CDTF">2014-11-17T15:27:23Z</dcterms:created>
  <dcterms:modified xsi:type="dcterms:W3CDTF">2014-12-19T09:19:30Z</dcterms:modified>
</cp:coreProperties>
</file>