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95" r:id="rId4"/>
    <p:sldId id="297" r:id="rId5"/>
    <p:sldId id="282" r:id="rId6"/>
    <p:sldId id="286" r:id="rId7"/>
    <p:sldId id="287" r:id="rId8"/>
    <p:sldId id="270" r:id="rId9"/>
    <p:sldId id="288" r:id="rId10"/>
    <p:sldId id="298" r:id="rId11"/>
    <p:sldId id="266" r:id="rId12"/>
    <p:sldId id="267" r:id="rId13"/>
    <p:sldId id="275" r:id="rId14"/>
    <p:sldId id="276" r:id="rId15"/>
    <p:sldId id="277" r:id="rId16"/>
    <p:sldId id="281" r:id="rId17"/>
    <p:sldId id="271" r:id="rId18"/>
    <p:sldId id="304" r:id="rId19"/>
    <p:sldId id="299" r:id="rId20"/>
    <p:sldId id="300" r:id="rId21"/>
    <p:sldId id="291" r:id="rId22"/>
    <p:sldId id="303" r:id="rId23"/>
    <p:sldId id="30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6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0-25T18:02:14.418" idx="2">
    <p:pos x="576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7098E-6F15-43FF-A861-4D0A28F05805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70BEC-C76F-4ABF-B6B8-A0B2333AA0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70BEC-C76F-4ABF-B6B8-A0B2333AA0F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8577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 </a:t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u="sng" dirty="0" smtClean="0"/>
              <a:t>Окружающий мир 2 класс «Школа России»</a:t>
            </a:r>
            <a:br>
              <a:rPr lang="ru-RU" b="1" u="sng" dirty="0" smtClean="0"/>
            </a:br>
            <a:r>
              <a:rPr lang="ru-RU" b="1" u="sng" dirty="0" smtClean="0"/>
              <a:t>Тема «Все профессии важны»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929066"/>
            <a:ext cx="7854696" cy="2286016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Автор: Игнатьева Ольга Павловна, учитель начальных классов ГБОУ  СОШ № 78 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г. Санкт-Петербург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Отрасли экономики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Строительство </a:t>
            </a:r>
          </a:p>
          <a:p>
            <a:r>
              <a:rPr lang="ru-RU" sz="5400" b="1" dirty="0" smtClean="0"/>
              <a:t>Сельское хозяйство </a:t>
            </a:r>
          </a:p>
          <a:p>
            <a:r>
              <a:rPr lang="ru-RU" sz="5400" b="1" dirty="0" smtClean="0"/>
              <a:t>Промышленность </a:t>
            </a:r>
          </a:p>
          <a:p>
            <a:r>
              <a:rPr lang="ru-RU" sz="5400" b="1" dirty="0" smtClean="0"/>
              <a:t>Транспорт </a:t>
            </a:r>
          </a:p>
          <a:p>
            <a:r>
              <a:rPr lang="ru-RU" sz="5400" b="1" dirty="0" smtClean="0"/>
              <a:t>Торговля </a:t>
            </a:r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algn="ctr">
              <a:buNone/>
            </a:pPr>
            <a:r>
              <a:rPr lang="ru-RU" sz="7200" b="1" dirty="0" smtClean="0"/>
              <a:t>Строительство</a:t>
            </a:r>
          </a:p>
          <a:p>
            <a:pPr algn="r">
              <a:buNone/>
            </a:pPr>
            <a:endParaRPr lang="ru-RU" dirty="0" smtClean="0"/>
          </a:p>
        </p:txBody>
      </p:sp>
      <p:pic>
        <p:nvPicPr>
          <p:cNvPr id="5" name="irc_mi" descr="http://www.prozagadki.ru/uploads/posts/2012-11/1352027451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38" y="1571612"/>
            <a:ext cx="31433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festival.1september.ru/articles/419563/Image187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3314"/>
            <a:ext cx="264320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raskraska.ru/profi/man5color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52" y="3929042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logoportal.ru/wp-content/uploads/2012/02/profess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15576"/>
            <a:ext cx="3143240" cy="2313424"/>
          </a:xfrm>
          <a:prstGeom prst="rect">
            <a:avLst/>
          </a:prstGeom>
          <a:noFill/>
        </p:spPr>
      </p:pic>
      <p:pic>
        <p:nvPicPr>
          <p:cNvPr id="13316" name="Picture 4" descr="«&amp;Scy;&amp;vcy;&amp;acy;&amp;rcy;&amp;shchcy;&amp;icy;&amp;kcy;» - &amp;rcy;&amp;icy;&amp;scy;&amp;ucy;&amp;ncy;&amp;ocy;&amp;kcy; &amp;Gcy;&amp;iecy;&amp;tcy;&amp;mcy;&amp;acy;&amp;ncy;&amp;ocy;&amp;vcy;&amp;ocy;&amp;jcy; &amp;Acy;&amp;ncy;&amp;ncy;&amp;ycy;, &amp;ucy;&amp;chcy;&amp;iecy;&amp;ncy;&amp;icy;&amp;tscy;&amp;ycy; 11-&amp;gcy;&amp;ocy; &amp;kcy;&amp;lcy;&amp;acy;&amp;scy;&amp;scy;&amp;acy; &amp;ocy;&amp;bcy;&amp;shchcy;&amp;iecy;&amp;ocy;&amp;bcy;&amp;rcy;&amp;acy;&amp;zcy;&amp;ocy;&amp;vcy;&amp;acy;&amp;tcy;&amp;iecy;&amp;lcy;&amp;softcy;&amp;ncy;&amp;ocy;&amp;jcy; &amp;shcy;&amp;kcy;&amp;ocy;&amp;lcy;&amp;ycy; &amp;numero; 97 &amp;gcy;. &amp;Dcy;&amp;ocy;&amp;ncy;&amp;iecy;&amp;tscy;&amp;kcy;&amp;a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214422"/>
            <a:ext cx="2500330" cy="3508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Сельское хозяйство</a:t>
            </a:r>
            <a:endParaRPr lang="ru-RU" sz="6600" b="1" dirty="0"/>
          </a:p>
        </p:txBody>
      </p:sp>
      <p:pic>
        <p:nvPicPr>
          <p:cNvPr id="4" name="img8_17362" descr="http://player.myshared.ru/79355/data/images/img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714488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11_17362" descr="http://player.myshared.ru/79355/data/images/img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5003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g12_17362" descr="http://player.myshared.ru/79355/data/images/img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7" y="4357694"/>
            <a:ext cx="271464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g10_17362" descr="http://player.myshared.ru/79355/data/images/img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4214818"/>
            <a:ext cx="335758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g9_17362" descr="http://player.myshared.ru/79355/data/images/img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000760" y="1714488"/>
            <a:ext cx="3143240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Промышленность</a:t>
            </a:r>
            <a:endParaRPr lang="ru-RU" sz="6600" b="1" dirty="0"/>
          </a:p>
        </p:txBody>
      </p:sp>
      <p:pic>
        <p:nvPicPr>
          <p:cNvPr id="7" name="Содержимое 6" descr="C:\Users\admin\Desktop\Кроссворды !\сталевар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85926"/>
            <a:ext cx="364333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thumbs.dreamstime.com/thumb_367/1234862570y0718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35719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http://900igr.net/datai/chelovek/Professii-02.files/0005-004-Professii-02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143380"/>
            <a:ext cx="392909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Транспорт</a:t>
            </a:r>
            <a:endParaRPr lang="ru-RU" sz="6600" b="1" dirty="0"/>
          </a:p>
        </p:txBody>
      </p:sp>
      <p:pic>
        <p:nvPicPr>
          <p:cNvPr id="4" name="img27_17362" descr="http://player.myshared.ru/79355/data/images/img2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57364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0.gstatic.com/images?q=tbn:ANd9GcQVgV2sGwEPy8RyTdVaAaZdOnQwIJ-9UqVROJCTVBlQkeP8pVBs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5719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g28_17362" descr="http://player.myshared.ru/79355/data/images/img2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286232"/>
            <a:ext cx="27860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cartoon.kulichki.com/other/image/other699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8625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Торговля</a:t>
            </a:r>
            <a:endParaRPr lang="ru-RU" sz="6600" b="1" dirty="0"/>
          </a:p>
        </p:txBody>
      </p:sp>
      <p:pic>
        <p:nvPicPr>
          <p:cNvPr id="4" name="img32_17362" descr="http://player.myshared.ru/79355/data/images/img2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s://st.fl.ru/users/PROanimation/upload/f_4f32f1b14000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714620"/>
            <a:ext cx="464343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Все профессии нужны, все профессии важны!</a:t>
            </a:r>
            <a:br>
              <a:rPr lang="ru-RU" b="1" dirty="0" smtClean="0">
                <a:solidFill>
                  <a:srgbClr val="FF0000"/>
                </a:solidFill>
                <a:latin typeface="Arial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/>
              <a:t>Профессий много на земле,</a:t>
            </a:r>
          </a:p>
          <a:p>
            <a:pPr>
              <a:buNone/>
            </a:pPr>
            <a:r>
              <a:rPr lang="ru-RU" sz="4800" b="1" dirty="0" smtClean="0"/>
              <a:t>И каждая – важна.</a:t>
            </a:r>
          </a:p>
          <a:p>
            <a:pPr>
              <a:buNone/>
            </a:pPr>
            <a:r>
              <a:rPr lang="ru-RU" sz="4800" b="1" dirty="0" smtClean="0"/>
              <a:t>Решай, мой друг, кем быть тебе.</a:t>
            </a:r>
          </a:p>
          <a:p>
            <a:pPr>
              <a:buNone/>
            </a:pPr>
            <a:r>
              <a:rPr lang="ru-RU" sz="4800" b="1" dirty="0" smtClean="0"/>
              <a:t>Ведь жизнь у нас одна.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www.aznakaevotrud.ru:8090/documents/10156/0/Mnogo.JPG/11e93e3b-e2f3-4978-8369-c9bf05f0d9b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aznakaevotrud.ru:8090/documents/10156/0/Mnogo.JPG/11e93e3b-e2f3-4978-8369-c9bf05f0d9b2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/>
          <a:lstStyle/>
          <a:p>
            <a:pPr algn="ctr"/>
            <a:r>
              <a:rPr lang="ru-RU" b="1" dirty="0" smtClean="0"/>
              <a:t>Облачко мечты</a:t>
            </a:r>
            <a:endParaRPr lang="ru-RU" b="1" dirty="0"/>
          </a:p>
        </p:txBody>
      </p:sp>
      <p:pic>
        <p:nvPicPr>
          <p:cNvPr id="39938" name="Picture 2" descr="C:\Users\admin\Desktop\Кроссворды !\облачк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3999" cy="5286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www.bk-detstvo.narod.ru/images/rodari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1" y="78776"/>
            <a:ext cx="4665695" cy="6493495"/>
          </a:xfrm>
          <a:prstGeom prst="rect">
            <a:avLst/>
          </a:prstGeom>
          <a:noFill/>
        </p:spPr>
      </p:pic>
      <p:sp>
        <p:nvSpPr>
          <p:cNvPr id="18" name="Текст 17"/>
          <p:cNvSpPr>
            <a:spLocks noGrp="1"/>
          </p:cNvSpPr>
          <p:nvPr>
            <p:ph type="body" idx="2"/>
          </p:nvPr>
        </p:nvSpPr>
        <p:spPr>
          <a:xfrm>
            <a:off x="0" y="0"/>
            <a:ext cx="4500562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1"/>
          </p:nvPr>
        </p:nvSpPr>
        <p:spPr>
          <a:xfrm>
            <a:off x="4572000" y="0"/>
            <a:ext cx="4572000" cy="68580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Итальянский писатель</a:t>
            </a:r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Джанни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Родари</a:t>
            </a: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Родился в 1920 году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Прозвенел звонок весёлый </a:t>
            </a:r>
            <a:br>
              <a:rPr lang="ru-RU" dirty="0" smtClean="0"/>
            </a:br>
            <a:r>
              <a:rPr lang="ru-RU" dirty="0" smtClean="0"/>
              <a:t>Мы начать урок готовы. </a:t>
            </a:r>
            <a:br>
              <a:rPr lang="ru-RU" dirty="0" smtClean="0"/>
            </a:br>
            <a:r>
              <a:rPr lang="ru-RU" dirty="0" smtClean="0"/>
              <a:t>Слушать, думать, рассуждать </a:t>
            </a:r>
            <a:br>
              <a:rPr lang="ru-RU" dirty="0" smtClean="0"/>
            </a:br>
            <a:r>
              <a:rPr lang="ru-RU" dirty="0" smtClean="0"/>
              <a:t>И друг другу помогать!</a:t>
            </a:r>
            <a:endParaRPr lang="ru-RU" dirty="0"/>
          </a:p>
        </p:txBody>
      </p:sp>
      <p:pic>
        <p:nvPicPr>
          <p:cNvPr id="4" name="Содержимое 3" descr="&amp;Pcy;&amp;rcy;&amp;ocy;&amp;fcy;&amp;iecy;&amp;scy;&amp;scy;&amp;ocy;&amp;rcy;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14810" y="3214686"/>
            <a:ext cx="442915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900igr.net/datas/literatura/Pisatel-Dzhanni-Rodari/0027-027-Nekotorye-proizvedenija-Dzhanni-Rod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err="1" smtClean="0"/>
              <a:t>Синквейн</a:t>
            </a:r>
            <a:endParaRPr lang="ru-RU" sz="8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Профессии.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Разные, важные.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Выбирать, любить, соответствовать.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Все профессии важны.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b="1" dirty="0" smtClean="0"/>
              <a:t>Труд.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Самопроверка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Агроном – тракторист – комбайнер - шофер-мукомол – пекарь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уроке я узнал (а)…</a:t>
            </a:r>
            <a:endParaRPr kumimoji="0" lang="ru-RU" sz="4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было интересно узнать…</a:t>
            </a:r>
            <a:endParaRPr kumimoji="0" lang="ru-RU" sz="4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Мне хотелось бы еще узнать …</a:t>
            </a:r>
            <a:endParaRPr kumimoji="0" lang="ru-RU" sz="4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cs418129.vk.me/v418129504/7663/GeBPXvYJli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71810"/>
            <a:ext cx="392909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Рисунок 94" descr="http://www.blogimam.com/wp-content/uploads/2013/07/Bankoboev.Ru_podrostayuschii_menedzher-e1375200810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5643570" cy="4346281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" y="4286256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1.Рабочая тетрадь с.50 №3 –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айти и объяснить чем занимаются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люди следующих профессий: океанолог, спелеолог, энтомолог, ихтиолог, орнитолог, кинолог.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2.Начать работу над проектом (учебник с.128-129)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ompolnajachasa.at.ua/_pu/19/s8053991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images.myshared.ru/323861/slide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russkij-jazyk/Tolkovyj-slovar/0010-010-Sergej-Ivanovich-Ozhegov-avtor-pervogo-odnotomnogo-tolkovogo-slovar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09647" cy="6907237"/>
          </a:xfrm>
          <a:prstGeom prst="rect">
            <a:avLst/>
          </a:prstGeom>
          <a:noFill/>
        </p:spPr>
      </p:pic>
      <p:pic>
        <p:nvPicPr>
          <p:cNvPr id="3" name="Picture 2" descr="http://onyx.ru/books/Slovrusyaz/imagelg/Ogegov_SlovRusskYazikaCOV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34587"/>
            <a:ext cx="5248704" cy="6095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b="1" dirty="0" smtClean="0"/>
              <a:t>Все профессии важны</a:t>
            </a:r>
            <a:endParaRPr lang="ru-RU" dirty="0"/>
          </a:p>
        </p:txBody>
      </p:sp>
      <p:pic>
        <p:nvPicPr>
          <p:cNvPr id="3" name="Содержимое 3" descr="&amp;KHcy;&amp;ocy;&amp;rcy;&amp;ocy;&amp;shcy;&amp;icy;&amp;khcy; &amp;pcy;&amp;rcy;&amp;ocy;&amp;fcy;&amp;iecy;&amp;scy;&amp;scy;&amp;icy;&amp;jcy; &amp;ncy;&amp;acy; &amp;scy;&amp;vcy;&amp;iecy;&amp;tcy;&amp;iecy; &amp;ncy;&amp;iecy; &amp;scy;&amp;chcy;&amp;iecy;&amp;scy;&amp;tcy;&amp;softcy;, &amp;icy; &amp;kcy;&amp;acy;&amp;zhcy;&amp;dcy;&amp;ocy;&amp;jcy; &amp;pcy;&amp;rcy;&amp;ocy;&amp;fcy;&amp;iecy;&amp;scy;&amp;scy;&amp;icy;&amp;icy; - &amp;scy;&amp;lcy;&amp;acy;&amp;vcy;&amp;acy; &amp;icy; &amp;chcy;&amp;iecy;&amp;scy;&amp;tcy;&amp;softcy;!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8" y="1285860"/>
            <a:ext cx="912993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img10.proshkolu.ru/content/media/pic/std/4000000/3296000/3295608-631f62f4badf2566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7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/>
              <a:t>Узнаем о разнообразии профессий и их роли в жизни людей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Историческая страничка</a:t>
            </a:r>
            <a:endParaRPr lang="ru-RU" sz="5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5257800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r">
              <a:buNone/>
            </a:pPr>
            <a:endParaRPr lang="ru-RU" b="1" dirty="0" smtClean="0"/>
          </a:p>
          <a:p>
            <a:pPr algn="r">
              <a:buNone/>
            </a:pPr>
            <a:endParaRPr lang="ru-RU" sz="4800" b="1" dirty="0" smtClean="0"/>
          </a:p>
          <a:p>
            <a:pPr algn="r">
              <a:buNone/>
            </a:pPr>
            <a:r>
              <a:rPr lang="ru-RU" sz="4800" b="1" dirty="0" smtClean="0"/>
              <a:t>Как появились профессии?</a:t>
            </a:r>
            <a:endParaRPr lang="ru-RU" sz="4800" dirty="0"/>
          </a:p>
        </p:txBody>
      </p:sp>
      <p:pic>
        <p:nvPicPr>
          <p:cNvPr id="4" name="irc_mi" descr="http://img10.proshkolu.ru/content/media/pic/std/4000000/3296000/3295614-11c15a8e272600b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442918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Собери пословицу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lnSpcReduction="10000"/>
          </a:bodyPr>
          <a:lstStyle/>
          <a:p>
            <a:r>
              <a:rPr lang="ru-RU" sz="3900" b="1" dirty="0" smtClean="0"/>
              <a:t>О человеке судят по его труду.</a:t>
            </a:r>
          </a:p>
          <a:p>
            <a:r>
              <a:rPr lang="ru-RU" sz="3900" b="1" dirty="0" smtClean="0"/>
              <a:t>Землю солнце красит, а человека – труд.</a:t>
            </a:r>
          </a:p>
          <a:p>
            <a:r>
              <a:rPr lang="ru-RU" sz="3900" b="1" dirty="0" smtClean="0"/>
              <a:t>Птицу узнают в полете, а человека в работе.</a:t>
            </a:r>
          </a:p>
          <a:p>
            <a:pPr lvl="0"/>
            <a:r>
              <a:rPr lang="ru-RU" sz="3900" b="1" dirty="0" smtClean="0"/>
              <a:t>За всякое дело берись умело.</a:t>
            </a:r>
            <a:endParaRPr lang="ru-RU" sz="3900" dirty="0" smtClean="0"/>
          </a:p>
          <a:p>
            <a:r>
              <a:rPr lang="ru-RU" sz="3900" b="1" dirty="0" smtClean="0"/>
              <a:t>Маленькое дело лучше большого безделья.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1241</TotalTime>
  <Words>204</Words>
  <PresentationFormat>Экран (4:3)</PresentationFormat>
  <Paragraphs>70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         Окружающий мир 2 класс «Школа России» Тема «Все профессии важны» </vt:lpstr>
      <vt:lpstr>Прозвенел звонок весёлый  Мы начать урок готовы.  Слушать, думать, рассуждать  И друг другу помогать!</vt:lpstr>
      <vt:lpstr>Слайд 3</vt:lpstr>
      <vt:lpstr>Слайд 4</vt:lpstr>
      <vt:lpstr>Слайд 5</vt:lpstr>
      <vt:lpstr>Все профессии важны</vt:lpstr>
      <vt:lpstr>Слайд 7</vt:lpstr>
      <vt:lpstr>Историческая страничка</vt:lpstr>
      <vt:lpstr>Собери пословицу</vt:lpstr>
      <vt:lpstr>Отрасли экономики</vt:lpstr>
      <vt:lpstr>Слайд 11</vt:lpstr>
      <vt:lpstr>Сельское хозяйство</vt:lpstr>
      <vt:lpstr>Промышленность</vt:lpstr>
      <vt:lpstr>Транспорт</vt:lpstr>
      <vt:lpstr>Торговля</vt:lpstr>
      <vt:lpstr> Все профессии нужны, все профессии важны! </vt:lpstr>
      <vt:lpstr>Слайд 17</vt:lpstr>
      <vt:lpstr>Облачко мечты</vt:lpstr>
      <vt:lpstr>Слайд 19</vt:lpstr>
      <vt:lpstr>Слайд 20</vt:lpstr>
      <vt:lpstr>Синквейн</vt:lpstr>
      <vt:lpstr>Самопроверка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102</cp:revision>
  <dcterms:created xsi:type="dcterms:W3CDTF">2014-10-24T15:57:01Z</dcterms:created>
  <dcterms:modified xsi:type="dcterms:W3CDTF">2014-12-17T14:43:07Z</dcterms:modified>
</cp:coreProperties>
</file>