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301" r:id="rId2"/>
    <p:sldId id="278" r:id="rId3"/>
    <p:sldId id="302" r:id="rId4"/>
    <p:sldId id="303" r:id="rId5"/>
    <p:sldId id="269" r:id="rId6"/>
    <p:sldId id="271" r:id="rId7"/>
    <p:sldId id="270" r:id="rId8"/>
    <p:sldId id="276" r:id="rId9"/>
    <p:sldId id="275" r:id="rId10"/>
    <p:sldId id="309" r:id="rId11"/>
    <p:sldId id="310" r:id="rId12"/>
    <p:sldId id="311" r:id="rId13"/>
    <p:sldId id="304" r:id="rId14"/>
    <p:sldId id="307" r:id="rId15"/>
    <p:sldId id="262" r:id="rId16"/>
    <p:sldId id="306" r:id="rId17"/>
    <p:sldId id="308" r:id="rId18"/>
    <p:sldId id="305" r:id="rId19"/>
    <p:sldId id="261" r:id="rId20"/>
    <p:sldId id="279" r:id="rId21"/>
    <p:sldId id="284" r:id="rId22"/>
    <p:sldId id="280" r:id="rId23"/>
    <p:sldId id="281" r:id="rId24"/>
    <p:sldId id="283" r:id="rId25"/>
    <p:sldId id="260" r:id="rId26"/>
    <p:sldId id="273" r:id="rId27"/>
    <p:sldId id="263" r:id="rId28"/>
    <p:sldId id="268" r:id="rId29"/>
    <p:sldId id="277" r:id="rId30"/>
    <p:sldId id="265" r:id="rId31"/>
    <p:sldId id="267" r:id="rId32"/>
    <p:sldId id="266" r:id="rId33"/>
    <p:sldId id="25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7" autoAdjust="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CD0D7-354A-4D8F-99A9-51424C7B5777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CF853-A33B-483B-A2EA-184EA7229B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Юрий  Долгорукий- основатель Москвы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F853-A33B-483B-A2EA-184EA7229B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F853-A33B-483B-A2EA-184EA7229B4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Колокольня</a:t>
            </a:r>
            <a:r>
              <a:rPr lang="ru-RU" baseline="0" dirty="0" smtClean="0"/>
              <a:t>   Иван  Великий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F853-A33B-483B-A2EA-184EA7229B4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959B-B90E-4989-8950-02C5D304C709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060B-F6DE-4A52-B59D-04DE13EE3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 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 Грозный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Мои рисунки\85453-l3us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894"/>
            <a:ext cx="5286412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Родители  Ивана  Грозного</a:t>
            </a:r>
            <a:br>
              <a:rPr lang="ru-RU" dirty="0" smtClean="0"/>
            </a:br>
            <a:r>
              <a:rPr lang="ru-RU" dirty="0" smtClean="0"/>
              <a:t>Василий 3  и  Елена Глинская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dng_eleny_glinsko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291" y="1285860"/>
            <a:ext cx="4738709" cy="557214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Мои рисунки\m_21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2060"/>
            <a:ext cx="4500562" cy="55959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0_1f2df_96a47fc_XL_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78647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  грозного  царя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 смертью  Василий 3  завещал  </a:t>
            </a:r>
            <a:r>
              <a:rPr lang="ru-RU" dirty="0" err="1" smtClean="0"/>
              <a:t>пре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стол  трёхлетнему  сыну-Ивану 4</a:t>
            </a:r>
            <a:r>
              <a:rPr lang="en-US" dirty="0" smtClean="0"/>
              <a:t>,</a:t>
            </a:r>
            <a:r>
              <a:rPr lang="ru-RU" dirty="0" smtClean="0"/>
              <a:t> а  его  мате-</a:t>
            </a:r>
          </a:p>
          <a:p>
            <a:pPr>
              <a:buNone/>
            </a:pPr>
            <a:r>
              <a:rPr lang="ru-RU" dirty="0" err="1" smtClean="0"/>
              <a:t>ри</a:t>
            </a:r>
            <a:r>
              <a:rPr lang="ru-RU" dirty="0" smtClean="0"/>
              <a:t> – Елене  Глинской- приказал опекать  </a:t>
            </a:r>
            <a:r>
              <a:rPr lang="ru-RU" dirty="0" err="1" smtClean="0"/>
              <a:t>маль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чика</a:t>
            </a:r>
            <a:r>
              <a:rPr lang="ru-RU" dirty="0" smtClean="0"/>
              <a:t>  и  держать  власть  до его  совершенно-</a:t>
            </a:r>
          </a:p>
          <a:p>
            <a:pPr>
              <a:buNone/>
            </a:pPr>
            <a:r>
              <a:rPr lang="ru-RU" dirty="0" err="1" smtClean="0"/>
              <a:t>летия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1533-1538гг</a:t>
            </a:r>
            <a:r>
              <a:rPr lang="en-US" dirty="0" smtClean="0"/>
              <a:t>.</a:t>
            </a:r>
            <a:r>
              <a:rPr lang="ru-RU" dirty="0" smtClean="0"/>
              <a:t>-правление  Елены  Глинской при</a:t>
            </a:r>
          </a:p>
          <a:p>
            <a:pPr>
              <a:buNone/>
            </a:pPr>
            <a:r>
              <a:rPr lang="ru-RU" dirty="0" smtClean="0"/>
              <a:t>малолетнем  Иване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1538 году Елена  неожиданно  умирает</a:t>
            </a:r>
            <a:r>
              <a:rPr lang="en-US" dirty="0" smtClean="0"/>
              <a:t>.</a:t>
            </a:r>
          </a:p>
          <a:p>
            <a:r>
              <a:rPr lang="en-US" dirty="0" smtClean="0"/>
              <a:t>1538-1547</a:t>
            </a:r>
            <a:r>
              <a:rPr lang="ru-RU" dirty="0" err="1" smtClean="0"/>
              <a:t>гг</a:t>
            </a:r>
            <a:r>
              <a:rPr lang="en-US" dirty="0" smtClean="0"/>
              <a:t>.</a:t>
            </a:r>
            <a:r>
              <a:rPr lang="ru-RU" dirty="0" smtClean="0"/>
              <a:t>- боярское  правление  при </a:t>
            </a:r>
            <a:r>
              <a:rPr lang="ru-RU" dirty="0" err="1" smtClean="0"/>
              <a:t>ма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лолетнем</a:t>
            </a:r>
            <a:r>
              <a:rPr lang="ru-RU" dirty="0" smtClean="0"/>
              <a:t>  Иване</a:t>
            </a:r>
          </a:p>
          <a:p>
            <a:pPr>
              <a:buNone/>
            </a:pPr>
            <a:r>
              <a:rPr lang="ru-RU" dirty="0" smtClean="0"/>
              <a:t>     Детство  Ивана  прошло  среди  интриг  и</a:t>
            </a:r>
          </a:p>
          <a:p>
            <a:pPr>
              <a:buNone/>
            </a:pPr>
            <a:r>
              <a:rPr lang="ru-RU" dirty="0" smtClean="0"/>
              <a:t>жестоких  расправ</a:t>
            </a:r>
            <a:r>
              <a:rPr lang="en-US" dirty="0" smtClean="0"/>
              <a:t>.</a:t>
            </a:r>
            <a:r>
              <a:rPr lang="ru-RU" dirty="0" smtClean="0"/>
              <a:t> Никто  из  бояр  не  </a:t>
            </a:r>
            <a:r>
              <a:rPr lang="ru-RU" dirty="0" err="1" smtClean="0"/>
              <a:t>забо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тился</a:t>
            </a:r>
            <a:r>
              <a:rPr lang="ru-RU" dirty="0" smtClean="0"/>
              <a:t> о воспитании  мальчика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Иван  не  простил  опекунам  обиды  и  уни-</a:t>
            </a:r>
          </a:p>
          <a:p>
            <a:pPr>
              <a:buNone/>
            </a:pPr>
            <a:r>
              <a:rPr lang="ru-RU" dirty="0" err="1" smtClean="0"/>
              <a:t>жений</a:t>
            </a:r>
            <a:r>
              <a:rPr lang="en-US" dirty="0" smtClean="0"/>
              <a:t>.</a:t>
            </a:r>
            <a:r>
              <a:rPr lang="ru-RU" dirty="0" smtClean="0"/>
              <a:t>Иван  не  знал ласки</a:t>
            </a:r>
            <a:r>
              <a:rPr lang="en-US" dirty="0" smtClean="0"/>
              <a:t>,</a:t>
            </a:r>
            <a:r>
              <a:rPr lang="ru-RU" dirty="0" smtClean="0"/>
              <a:t> опекуны  обращались с  ним  словно  с  нищим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Иван  во  многом  превосходил  своих  </a:t>
            </a:r>
            <a:r>
              <a:rPr lang="ru-RU" dirty="0" err="1" smtClean="0"/>
              <a:t>сверст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ников</a:t>
            </a:r>
            <a:r>
              <a:rPr lang="ru-RU" dirty="0" smtClean="0"/>
              <a:t>  </a:t>
            </a:r>
            <a:r>
              <a:rPr lang="en-US" dirty="0" smtClean="0"/>
              <a:t>.</a:t>
            </a:r>
            <a:r>
              <a:rPr lang="ru-RU" dirty="0" smtClean="0"/>
              <a:t>Он много  и  жадно  читал</a:t>
            </a:r>
            <a:r>
              <a:rPr lang="en-US" dirty="0" smtClean="0"/>
              <a:t>.</a:t>
            </a:r>
            <a:r>
              <a:rPr lang="ru-RU" dirty="0" smtClean="0"/>
              <a:t>Вместе  с  тем</a:t>
            </a:r>
          </a:p>
          <a:p>
            <a:pPr>
              <a:buNone/>
            </a:pPr>
            <a:r>
              <a:rPr lang="ru-RU" dirty="0" smtClean="0"/>
              <a:t>Иван  рос  жестоким  озорником</a:t>
            </a:r>
            <a:r>
              <a:rPr lang="en-US" dirty="0" smtClean="0"/>
              <a:t>,</a:t>
            </a:r>
            <a:r>
              <a:rPr lang="ru-RU" dirty="0" smtClean="0"/>
              <a:t>любил  дикие</a:t>
            </a:r>
          </a:p>
          <a:p>
            <a:pPr>
              <a:buNone/>
            </a:pPr>
            <a:r>
              <a:rPr lang="ru-RU" dirty="0" smtClean="0"/>
              <a:t>забавы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Иван Грозный</a:t>
            </a:r>
            <a:endParaRPr lang="en-US" dirty="0" smtClean="0"/>
          </a:p>
          <a:p>
            <a:r>
              <a:rPr lang="en-US" dirty="0" smtClean="0"/>
              <a:t>                                           (1530-1584)</a:t>
            </a:r>
          </a:p>
          <a:p>
            <a:r>
              <a:rPr lang="en-US" dirty="0" smtClean="0"/>
              <a:t>                                    16 </a:t>
            </a:r>
            <a:r>
              <a:rPr lang="ru-RU" dirty="0" smtClean="0"/>
              <a:t>января 1547 года-</a:t>
            </a:r>
          </a:p>
          <a:p>
            <a:r>
              <a:rPr lang="ru-RU" dirty="0" smtClean="0"/>
              <a:t>                                       венчание  Ивана  на</a:t>
            </a:r>
          </a:p>
          <a:p>
            <a:r>
              <a:rPr lang="ru-RU" dirty="0" smtClean="0"/>
              <a:t>                                              царство </a:t>
            </a:r>
            <a:endParaRPr lang="ru-RU" dirty="0"/>
          </a:p>
        </p:txBody>
      </p:sp>
      <p:pic>
        <p:nvPicPr>
          <p:cNvPr id="8194" name="Picture 2" descr="C:\Documents and Settings\Admin\Мои документы\Мои рисунки\74782690cd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7608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58138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Шапка  Мономаха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0_14423_f20f0c7b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894"/>
            <a:ext cx="6178560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 о  шапке Мономаха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Византийский  император  прислал  в  дар</a:t>
            </a:r>
          </a:p>
          <a:p>
            <a:pPr>
              <a:buNone/>
            </a:pPr>
            <a:r>
              <a:rPr lang="ru-RU" dirty="0" smtClean="0"/>
              <a:t>Владимиру 2  царские  </a:t>
            </a:r>
            <a:r>
              <a:rPr lang="ru-RU" dirty="0" err="1" smtClean="0"/>
              <a:t>регалии-золотой</a:t>
            </a:r>
            <a:r>
              <a:rPr lang="ru-RU" dirty="0" smtClean="0"/>
              <a:t> </a:t>
            </a:r>
            <a:r>
              <a:rPr lang="ru-RU" dirty="0" err="1" smtClean="0"/>
              <a:t>ве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нец</a:t>
            </a:r>
            <a:r>
              <a:rPr lang="ru-RU" dirty="0" smtClean="0"/>
              <a:t> и воротник-оплечье</a:t>
            </a:r>
            <a:r>
              <a:rPr lang="en-US" dirty="0" smtClean="0"/>
              <a:t>,</a:t>
            </a:r>
            <a:r>
              <a:rPr lang="ru-RU" dirty="0" smtClean="0"/>
              <a:t>которые  </a:t>
            </a:r>
            <a:r>
              <a:rPr lang="ru-RU" dirty="0" err="1" smtClean="0"/>
              <a:t>принадле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жали  его деду  Константину  </a:t>
            </a:r>
            <a:r>
              <a:rPr lang="ru-RU" dirty="0" err="1" smtClean="0"/>
              <a:t>Маномаху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Мои документы\Мои рисунки\1282415955_monom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43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Москва  времён  Ивана  Грозного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Мои рисунки\49415146b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91442" cy="5114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  златоглавая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1"/>
          </a:xfrm>
        </p:spPr>
        <p:txBody>
          <a:bodyPr>
            <a:normAutofit/>
          </a:bodyPr>
          <a:lstStyle/>
          <a:p>
            <a:r>
              <a:rPr lang="ru-RU" dirty="0" smtClean="0"/>
              <a:t>1147 год- первое  упоминание о Москве</a:t>
            </a:r>
          </a:p>
          <a:p>
            <a:r>
              <a:rPr lang="ru-RU" dirty="0" smtClean="0"/>
              <a:t>Юрий Долгорукий- основатель Москвы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15074" y="0"/>
            <a:ext cx="375761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28670"/>
            <a:ext cx="8229600" cy="4525963"/>
          </a:xfrm>
        </p:spPr>
        <p:txBody>
          <a:bodyPr/>
          <a:lstStyle/>
          <a:p>
            <a:r>
              <a:rPr lang="ru-RU" dirty="0" smtClean="0"/>
              <a:t>Центром  Кремля  становится  Соборная  площадь</a:t>
            </a:r>
            <a:r>
              <a:rPr lang="en-US" dirty="0" smtClean="0"/>
              <a:t>  </a:t>
            </a:r>
            <a:r>
              <a:rPr lang="ru-RU" dirty="0" smtClean="0"/>
              <a:t>с  расположенными  на  ней</a:t>
            </a:r>
          </a:p>
          <a:p>
            <a:r>
              <a:rPr lang="ru-RU" dirty="0" smtClean="0"/>
              <a:t>Успенским  собором(1475-79)</a:t>
            </a:r>
          </a:p>
          <a:p>
            <a:r>
              <a:rPr lang="ru-RU" dirty="0" smtClean="0"/>
              <a:t>Благовещенским  собором(1484-89)</a:t>
            </a:r>
          </a:p>
          <a:p>
            <a:r>
              <a:rPr lang="ru-RU" dirty="0" err="1" smtClean="0"/>
              <a:t>Грановитой</a:t>
            </a:r>
            <a:r>
              <a:rPr lang="ru-RU" dirty="0" smtClean="0"/>
              <a:t>  палатой(1487-91)</a:t>
            </a:r>
          </a:p>
          <a:p>
            <a:r>
              <a:rPr lang="ru-RU" dirty="0" smtClean="0"/>
              <a:t>Архангельским  собором (1505-08)</a:t>
            </a:r>
          </a:p>
          <a:p>
            <a:r>
              <a:rPr lang="ru-RU" dirty="0" smtClean="0"/>
              <a:t>Колокольней  Иван Великий</a:t>
            </a:r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Мои рисунки\3720217_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6713" y="-400050"/>
            <a:ext cx="9877426" cy="7658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Успенский  собор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Мои рисунки\0a29f4c5d962ff1332b6dc285ade5b6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Й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Архангельский</a:t>
            </a:r>
          </a:p>
          <a:p>
            <a:r>
              <a:rPr lang="ru-RU" dirty="0" smtClean="0"/>
              <a:t>  Архангельский                               собор</a:t>
            </a:r>
          </a:p>
          <a:p>
            <a:r>
              <a:rPr lang="ru-RU" dirty="0" smtClean="0"/>
              <a:t>                                                      (усыпальница</a:t>
            </a:r>
          </a:p>
          <a:p>
            <a:r>
              <a:rPr lang="ru-RU" dirty="0" smtClean="0"/>
              <a:t>                                                       русских  </a:t>
            </a:r>
            <a:r>
              <a:rPr lang="ru-RU" dirty="0" err="1" smtClean="0"/>
              <a:t>кня</a:t>
            </a:r>
            <a:r>
              <a:rPr lang="ru-RU" dirty="0" smtClean="0"/>
              <a:t>-</a:t>
            </a:r>
          </a:p>
          <a:p>
            <a:r>
              <a:rPr lang="ru-RU" dirty="0" smtClean="0"/>
              <a:t>                                                       </a:t>
            </a:r>
            <a:r>
              <a:rPr lang="ru-RU" dirty="0" err="1" smtClean="0"/>
              <a:t>зей</a:t>
            </a:r>
            <a:r>
              <a:rPr lang="ru-RU" dirty="0" smtClean="0"/>
              <a:t>  и  царей) </a:t>
            </a:r>
            <a:endParaRPr lang="ru-RU" dirty="0"/>
          </a:p>
        </p:txBody>
      </p:sp>
      <p:pic>
        <p:nvPicPr>
          <p:cNvPr id="3074" name="Picture 2" descr="C:\Documents and Settings\Admin\Мои документы\Мои рисунки\8126--12680189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429320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Благовещенский  собор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Мои рисунки\57212473_1270090257_4_blagoveschenskiy_v_krem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643866" cy="50149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Колокольня  Иван  Великий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Мои рисунки\2308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71575"/>
            <a:ext cx="8072494" cy="54721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Мои рисунки\1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3616"/>
            <a:ext cx="5029213" cy="6524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Царь-колокол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Мои документы\Мои рисунки\kolok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929486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Царь-пушка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Мои документы\Мои рисунки\п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57242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Соборная  площадь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Мои рисунки\1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929618" cy="5715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</a:t>
            </a:r>
            <a:r>
              <a:rPr lang="ru-RU" dirty="0" smtClean="0"/>
              <a:t> Юрий  Долгорукий-</a:t>
            </a:r>
          </a:p>
          <a:p>
            <a:r>
              <a:rPr lang="ru-RU" dirty="0" smtClean="0"/>
              <a:t>                                            основатель  Москвы</a:t>
            </a:r>
            <a:endParaRPr lang="ru-RU" dirty="0"/>
          </a:p>
        </p:txBody>
      </p:sp>
      <p:pic>
        <p:nvPicPr>
          <p:cNvPr id="1026" name="Picture 2" descr="C:\Documents and Settings\Admin\Мои документы\Мои рисунки\Dolgoru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Соборная  площадь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Мои документы\Мои рисунки\Kre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572428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Admin\Мои документы\Мои рисунки\St_Basils_Cathedral-5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Мои документы\Мои рисунки\r002-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500726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Легенда  о  возникновении  Москвы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Землями  вдоль  Москвы-реки  владел  гор-</a:t>
            </a:r>
          </a:p>
          <a:p>
            <a:pPr>
              <a:buNone/>
            </a:pPr>
            <a:r>
              <a:rPr lang="ru-RU" dirty="0" err="1" smtClean="0"/>
              <a:t>дый</a:t>
            </a:r>
            <a:r>
              <a:rPr lang="ru-RU" dirty="0" smtClean="0"/>
              <a:t>  боярин Степан  Кучка</a:t>
            </a:r>
            <a:r>
              <a:rPr lang="en-US" dirty="0" smtClean="0"/>
              <a:t>.</a:t>
            </a:r>
            <a:r>
              <a:rPr lang="ru-RU" dirty="0" smtClean="0"/>
              <a:t>Однажды  через </a:t>
            </a:r>
          </a:p>
          <a:p>
            <a:pPr>
              <a:buNone/>
            </a:pPr>
            <a:r>
              <a:rPr lang="ru-RU" dirty="0" smtClean="0"/>
              <a:t>его  земли  проезжал  Юрий  с  дружиной</a:t>
            </a:r>
            <a:r>
              <a:rPr lang="en-US" dirty="0" smtClean="0"/>
              <a:t>.</a:t>
            </a:r>
            <a:r>
              <a:rPr lang="ru-RU" dirty="0" smtClean="0"/>
              <a:t>Куч-</a:t>
            </a:r>
          </a:p>
          <a:p>
            <a:pPr>
              <a:buNone/>
            </a:pPr>
            <a:r>
              <a:rPr lang="ru-RU" dirty="0" err="1" smtClean="0"/>
              <a:t>ка</a:t>
            </a:r>
            <a:r>
              <a:rPr lang="ru-RU" dirty="0" smtClean="0"/>
              <a:t>  не  оказал  Юрию  должного  почтения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Князь  казнил  боярина  и  присвоил  его  </a:t>
            </a:r>
            <a:r>
              <a:rPr lang="ru-RU" dirty="0" err="1" smtClean="0"/>
              <a:t>зем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лю</a:t>
            </a:r>
            <a:r>
              <a:rPr lang="en-US" dirty="0" smtClean="0"/>
              <a:t>.</a:t>
            </a:r>
            <a:r>
              <a:rPr lang="ru-RU" dirty="0" smtClean="0"/>
              <a:t>И  было Юрию  видение  </a:t>
            </a:r>
            <a:r>
              <a:rPr lang="en-US" dirty="0" smtClean="0"/>
              <a:t>,</a:t>
            </a:r>
            <a:r>
              <a:rPr lang="ru-RU" dirty="0" smtClean="0"/>
              <a:t>что  должен  он  вы-</a:t>
            </a:r>
          </a:p>
          <a:p>
            <a:pPr>
              <a:buNone/>
            </a:pPr>
            <a:r>
              <a:rPr lang="ru-RU" dirty="0" smtClean="0"/>
              <a:t>строить  на  </a:t>
            </a:r>
            <a:r>
              <a:rPr lang="en-US" dirty="0" smtClean="0"/>
              <a:t>c</a:t>
            </a:r>
            <a:r>
              <a:rPr lang="ru-RU" dirty="0" smtClean="0"/>
              <a:t>ём  месте  город</a:t>
            </a:r>
            <a:r>
              <a:rPr lang="en-US" dirty="0" smtClean="0"/>
              <a:t>,</a:t>
            </a:r>
            <a:r>
              <a:rPr lang="ru-RU" dirty="0" smtClean="0"/>
              <a:t> которому  </a:t>
            </a:r>
            <a:r>
              <a:rPr lang="ru-RU" dirty="0" err="1" smtClean="0"/>
              <a:t>суж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дено</a:t>
            </a:r>
            <a:r>
              <a:rPr lang="ru-RU" dirty="0" smtClean="0"/>
              <a:t>  стать  великим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   1147год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Мои рисунки\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9"/>
            <a:ext cx="8501122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15328" cy="1000108"/>
          </a:xfrm>
        </p:spPr>
        <p:txBody>
          <a:bodyPr/>
          <a:lstStyle/>
          <a:p>
            <a:r>
              <a:rPr lang="ru-RU" dirty="0" smtClean="0"/>
              <a:t>Москва 1147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429684" cy="54238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en-US" dirty="0" smtClean="0"/>
              <a:t>                                             </a:t>
            </a:r>
            <a:r>
              <a:rPr lang="ru-RU" dirty="0" smtClean="0"/>
              <a:t>   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714488"/>
            <a:ext cx="435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Юрий  Долгорукий- основатель  Москвы</a:t>
            </a:r>
            <a:endParaRPr lang="ru-RU" dirty="0"/>
          </a:p>
        </p:txBody>
      </p:sp>
      <p:pic>
        <p:nvPicPr>
          <p:cNvPr id="2050" name="Picture 2" descr="C:\Documents and Settings\Admin\Мои документы\Мои рисунки\001_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581953" cy="64266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 второй  половине 15 века Московский Кремль  обретает  свой  современный  вид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6581_625d6dc2539cd9d17e36490649d745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62" cy="6364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360</Words>
  <Application>Microsoft Office PowerPoint</Application>
  <PresentationFormat>Экран (4:3)</PresentationFormat>
  <Paragraphs>82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Урок   истории</vt:lpstr>
      <vt:lpstr>Москва  златоглавая</vt:lpstr>
      <vt:lpstr>Презентация PowerPoint</vt:lpstr>
      <vt:lpstr>Легенда  о  возникновении  Москвы</vt:lpstr>
      <vt:lpstr>Москва   1147год</vt:lpstr>
      <vt:lpstr>Москва 1147 год</vt:lpstr>
      <vt:lpstr>    </vt:lpstr>
      <vt:lpstr>15  век</vt:lpstr>
      <vt:lpstr>Презентация PowerPoint</vt:lpstr>
      <vt:lpstr>Иван  Грозный</vt:lpstr>
      <vt:lpstr>Родители  Ивана  Грозного Василий 3  и  Елена Глинская</vt:lpstr>
      <vt:lpstr>Презентация PowerPoint</vt:lpstr>
      <vt:lpstr>Детство  грозного  царя</vt:lpstr>
      <vt:lpstr>Презентация PowerPoint</vt:lpstr>
      <vt:lpstr>Презентация PowerPoint</vt:lpstr>
      <vt:lpstr>Шапка  Мономаха</vt:lpstr>
      <vt:lpstr>Легенда  о  шапке Мономаха</vt:lpstr>
      <vt:lpstr>Презентация PowerPoint</vt:lpstr>
      <vt:lpstr>Москва  времён  Ивана  Грозного</vt:lpstr>
      <vt:lpstr>Презентация PowerPoint</vt:lpstr>
      <vt:lpstr>Презентация PowerPoint</vt:lpstr>
      <vt:lpstr>Успенский  собор</vt:lpstr>
      <vt:lpstr>Й                                                </vt:lpstr>
      <vt:lpstr>Благовещенский  собор</vt:lpstr>
      <vt:lpstr>Колокольня  Иван  Великий</vt:lpstr>
      <vt:lpstr>Презентация PowerPoint</vt:lpstr>
      <vt:lpstr>Царь-колокол</vt:lpstr>
      <vt:lpstr>Царь-пушка</vt:lpstr>
      <vt:lpstr>Соборная  площадь</vt:lpstr>
      <vt:lpstr>Соборная  площадь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40</cp:revision>
  <dcterms:created xsi:type="dcterms:W3CDTF">2010-09-06T22:44:46Z</dcterms:created>
  <dcterms:modified xsi:type="dcterms:W3CDTF">2014-12-19T12:32:59Z</dcterms:modified>
</cp:coreProperties>
</file>