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75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4030473-78BC-43E3-8BFB-54878DCB6BC9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787389-944F-48C5-B442-A3A83BFD18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Компас. Ориентирование по компасу.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 «Б»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Классный руководитель: Малкина М.А.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компас был изобретён в Китае</a:t>
            </a:r>
            <a:endParaRPr lang="ru-RU" dirty="0"/>
          </a:p>
        </p:txBody>
      </p:sp>
      <p:pic>
        <p:nvPicPr>
          <p:cNvPr id="4" name="Содержимое 3" descr="китайский компа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7275" y="1704975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663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3240087" cy="3240088"/>
          </a:xfrm>
          <a:prstGeom prst="rect">
            <a:avLst/>
          </a:prstGeom>
          <a:noFill/>
        </p:spPr>
      </p:pic>
      <p:pic>
        <p:nvPicPr>
          <p:cNvPr id="190467" name="Picture 3" descr="2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052513"/>
            <a:ext cx="2506662" cy="3640137"/>
          </a:xfrm>
          <a:prstGeom prst="rect">
            <a:avLst/>
          </a:prstGeom>
          <a:noFill/>
        </p:spPr>
      </p:pic>
      <p:pic>
        <p:nvPicPr>
          <p:cNvPr id="190468" name="Picture 4" descr="15%20___________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573463"/>
            <a:ext cx="4392612" cy="2928937"/>
          </a:xfrm>
          <a:prstGeom prst="rect">
            <a:avLst/>
          </a:prstGeom>
          <a:noFill/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3635375" y="350838"/>
            <a:ext cx="527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400" b="1">
                <a:solidFill>
                  <a:srgbClr val="990033"/>
                </a:solidFill>
                <a:latin typeface="Arial" charset="0"/>
              </a:rPr>
              <a:t>Такие были компасы раньше.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to_actividades_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032448" cy="3717032"/>
          </a:xfrm>
        </p:spPr>
      </p:pic>
      <p:pic>
        <p:nvPicPr>
          <p:cNvPr id="5" name="Рисунок 4" descr="h_1335521365_3643244_eed12da2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3935760" cy="3148608"/>
          </a:xfrm>
          <a:prstGeom prst="rect">
            <a:avLst/>
          </a:prstGeom>
        </p:spPr>
      </p:pic>
      <p:pic>
        <p:nvPicPr>
          <p:cNvPr id="6" name="Рисунок 5" descr="Komp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0"/>
            <a:ext cx="4644008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990033"/>
                </a:solidFill>
              </a:rPr>
              <a:t>Компас – это прибор, который помогает определить</a:t>
            </a:r>
            <a:br>
              <a:rPr lang="ru-RU" sz="2400" dirty="0">
                <a:solidFill>
                  <a:srgbClr val="990033"/>
                </a:solidFill>
              </a:rPr>
            </a:br>
            <a:r>
              <a:rPr lang="ru-RU" sz="2400" dirty="0">
                <a:solidFill>
                  <a:srgbClr val="990033"/>
                </a:solidFill>
              </a:rPr>
              <a:t>стороны </a:t>
            </a:r>
            <a:r>
              <a:rPr lang="ru-RU" sz="2400" dirty="0" smtClean="0">
                <a:solidFill>
                  <a:srgbClr val="990033"/>
                </a:solidFill>
              </a:rPr>
              <a:t>горизонта. </a:t>
            </a:r>
            <a:r>
              <a:rPr lang="ru-RU" sz="2400" dirty="0">
                <a:solidFill>
                  <a:srgbClr val="990033"/>
                </a:solidFill>
              </a:rPr>
              <a:t>Красная стрелка всегда показывает на юг, а синяя на север. Справа будет восток, а слева запад.</a:t>
            </a:r>
            <a:br>
              <a:rPr lang="ru-RU" sz="2400" dirty="0">
                <a:solidFill>
                  <a:srgbClr val="990033"/>
                </a:solidFill>
              </a:rPr>
            </a:br>
            <a:endParaRPr lang="ru-RU" sz="2400" dirty="0">
              <a:solidFill>
                <a:srgbClr val="990033"/>
              </a:solidFill>
            </a:endParaRPr>
          </a:p>
        </p:txBody>
      </p:sp>
      <p:pic>
        <p:nvPicPr>
          <p:cNvPr id="188420" name="Picture 4" descr="1162984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924175"/>
            <a:ext cx="4895850" cy="3497263"/>
          </a:xfrm>
          <a:prstGeom prst="rect">
            <a:avLst/>
          </a:prstGeom>
          <a:noFill/>
        </p:spPr>
      </p:pic>
      <p:pic>
        <p:nvPicPr>
          <p:cNvPr id="188421" name="Picture 5" descr="kompa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133600"/>
            <a:ext cx="30289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мпа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652120" y="404664"/>
            <a:ext cx="320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Металлический стержень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788024" y="1196752"/>
            <a:ext cx="864096" cy="1368152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2080" y="4509120"/>
            <a:ext cx="3657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Шкала с делениями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940152" y="3140968"/>
            <a:ext cx="792088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компас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920880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мпас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427984" y="1628800"/>
            <a:ext cx="4320480" cy="417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Осторожно поверните компас так, чтобы конец стрелки, окрашенный в 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синий цвет, установился против буквы «С»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(север).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Выберите представителя группы.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Будь доброжелательным к товарищам. Помни, что вы делаете общее дело.</a:t>
            </a:r>
          </a:p>
          <a:p>
            <a:pPr marL="514350" indent="-514350">
              <a:buAutoNum type="arabicPeriod"/>
            </a:pPr>
            <a:r>
              <a:rPr lang="ru-RU" dirty="0" smtClean="0"/>
              <a:t>Чётко высказывай предлагаемый способ решения.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Умей слушать других. Один говорит, а остальные слушают.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группе согласуется общее решение. Представитель группы защищает его перед классом.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10264212_mig-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96408" cy="3419475"/>
          </a:xfrm>
        </p:spPr>
      </p:pic>
      <p:pic>
        <p:nvPicPr>
          <p:cNvPr id="5" name="Рисунок 4" descr="6133228806919a5eea3bf4d881486745f5ed894580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836712"/>
            <a:ext cx="3096344" cy="4653136"/>
          </a:xfrm>
          <a:prstGeom prst="rect">
            <a:avLst/>
          </a:prstGeom>
        </p:spPr>
      </p:pic>
      <p:pic>
        <p:nvPicPr>
          <p:cNvPr id="6" name="Рисунок 5" descr="adelaida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5472608" cy="284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на уроке я узнал…</a:t>
            </a:r>
          </a:p>
          <a:p>
            <a:r>
              <a:rPr lang="ru-RU" dirty="0" smtClean="0"/>
              <a:t>Было интересно…</a:t>
            </a:r>
          </a:p>
          <a:p>
            <a:r>
              <a:rPr lang="ru-RU" dirty="0" smtClean="0"/>
              <a:t>Было трудно…</a:t>
            </a:r>
          </a:p>
          <a:p>
            <a:r>
              <a:rPr lang="ru-RU" dirty="0" smtClean="0"/>
              <a:t>Теперь я могу…</a:t>
            </a:r>
          </a:p>
          <a:p>
            <a:r>
              <a:rPr lang="ru-RU" dirty="0" smtClean="0"/>
              <a:t>Я попробую…</a:t>
            </a:r>
          </a:p>
          <a:p>
            <a:r>
              <a:rPr lang="ru-RU" dirty="0" smtClean="0"/>
              <a:t>Меня удивило…</a:t>
            </a:r>
          </a:p>
          <a:p>
            <a:r>
              <a:rPr lang="ru-RU" dirty="0" smtClean="0"/>
              <a:t>Мне захотелось…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-Ребята, что случилось с Машей?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</a:p>
          <a:p>
            <a:pPr algn="ctr">
              <a:buNone/>
            </a:pPr>
            <a:r>
              <a:rPr lang="ru-RU" sz="6000" dirty="0" smtClean="0"/>
              <a:t>Молодцы! </a:t>
            </a:r>
          </a:p>
          <a:p>
            <a:pPr algn="ctr">
              <a:buNone/>
            </a:pPr>
            <a:r>
              <a:rPr lang="ru-RU" sz="6000" dirty="0" smtClean="0"/>
              <a:t>Спасибо за урок!</a:t>
            </a:r>
          </a:p>
          <a:p>
            <a:pPr>
              <a:buNone/>
            </a:pPr>
            <a:endParaRPr lang="ru-RU" sz="6000" dirty="0" smtClean="0"/>
          </a:p>
        </p:txBody>
      </p:sp>
      <p:pic>
        <p:nvPicPr>
          <p:cNvPr id="4" name="Picture 6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51723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66124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1723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06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447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447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564904"/>
            <a:ext cx="447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20688"/>
            <a:ext cx="447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733256"/>
            <a:ext cx="447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869160"/>
            <a:ext cx="447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работы в паре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Работать должны оба.</a:t>
            </a:r>
          </a:p>
          <a:p>
            <a:r>
              <a:rPr lang="ru-RU" dirty="0" smtClean="0"/>
              <a:t>Один говорит, другой слушает.</a:t>
            </a:r>
          </a:p>
          <a:p>
            <a:r>
              <a:rPr lang="ru-RU" dirty="0" smtClean="0"/>
              <a:t>Своё несогласие высказывай вежливо.</a:t>
            </a:r>
          </a:p>
          <a:p>
            <a:r>
              <a:rPr lang="ru-RU" dirty="0" smtClean="0"/>
              <a:t>Если не понял - переспроси у товарища.</a:t>
            </a:r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Будь острожен!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При выполнении практической работы соблюдай технику безопасности с колющими предметами!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Компас. Ориентирование по компасу.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175260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устройством … и правилами пользования .</a:t>
            </a:r>
          </a:p>
          <a:p>
            <a:r>
              <a:rPr lang="ru-RU" dirty="0" smtClean="0"/>
              <a:t>Определять основные стороны горизонта по ….</a:t>
            </a:r>
          </a:p>
          <a:p>
            <a:r>
              <a:rPr lang="ru-RU" dirty="0" smtClean="0"/>
              <a:t>Научиться … по компасу.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устройством </a:t>
            </a:r>
            <a:r>
              <a:rPr lang="ru-RU" dirty="0" smtClean="0">
                <a:solidFill>
                  <a:srgbClr val="FF0000"/>
                </a:solidFill>
              </a:rPr>
              <a:t>компаса</a:t>
            </a:r>
            <a:r>
              <a:rPr lang="ru-RU" dirty="0" smtClean="0"/>
              <a:t> и правилами пользования .</a:t>
            </a:r>
          </a:p>
          <a:p>
            <a:r>
              <a:rPr lang="ru-RU" dirty="0" smtClean="0"/>
              <a:t>Определять основные стороны горизонта по </a:t>
            </a:r>
            <a:r>
              <a:rPr lang="ru-RU" dirty="0" smtClean="0">
                <a:solidFill>
                  <a:srgbClr val="FF0000"/>
                </a:solidFill>
              </a:rPr>
              <a:t>компасу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Научиться </a:t>
            </a:r>
            <a:r>
              <a:rPr lang="ru-RU" dirty="0" smtClean="0">
                <a:solidFill>
                  <a:srgbClr val="FF0000"/>
                </a:solidFill>
              </a:rPr>
              <a:t>ориентироваться</a:t>
            </a:r>
            <a:r>
              <a:rPr lang="ru-RU" dirty="0" smtClean="0"/>
              <a:t> по компасу.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712879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_1335521365_3643244_eed12da28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4400" y="1447800"/>
            <a:ext cx="600075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237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Компас. Ориентирование по компасу.</vt:lpstr>
      <vt:lpstr>Слайд 2</vt:lpstr>
      <vt:lpstr>Правила работы в паре</vt:lpstr>
      <vt:lpstr>                Будь острожен!</vt:lpstr>
      <vt:lpstr>       Компас. Ориентирование по компасу.</vt:lpstr>
      <vt:lpstr>Слайд 6</vt:lpstr>
      <vt:lpstr>Слайд 7</vt:lpstr>
      <vt:lpstr>Слайд 8</vt:lpstr>
      <vt:lpstr>Слайд 9</vt:lpstr>
      <vt:lpstr>Первый компас был изобретён в Китае</vt:lpstr>
      <vt:lpstr>Слайд 11</vt:lpstr>
      <vt:lpstr>Слайд 12</vt:lpstr>
      <vt:lpstr>Компас – это прибор, который помогает определить стороны горизонта. Красная стрелка всегда показывает на юг, а синяя на север. Справа будет восток, а слева запад. </vt:lpstr>
      <vt:lpstr>Слайд 14</vt:lpstr>
      <vt:lpstr>Слайд 15</vt:lpstr>
      <vt:lpstr>Слайд 16</vt:lpstr>
      <vt:lpstr>Работа в группах</vt:lpstr>
      <vt:lpstr>Слайд 18</vt:lpstr>
      <vt:lpstr>Итог урока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Компас. Ориентирование по компасу.</dc:title>
  <dc:creator>Марина</dc:creator>
  <cp:lastModifiedBy>Марина</cp:lastModifiedBy>
  <cp:revision>25</cp:revision>
  <dcterms:created xsi:type="dcterms:W3CDTF">2014-11-16T17:28:25Z</dcterms:created>
  <dcterms:modified xsi:type="dcterms:W3CDTF">2014-12-18T17:12:26Z</dcterms:modified>
</cp:coreProperties>
</file>