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7" r:id="rId6"/>
    <p:sldId id="269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C40378-0944-4F4C-8991-5249326DB57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A0F48-AA79-469D-A113-18077489E37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 учащиеся 2 класса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Солчурской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Тос</a:t>
            </a:r>
            <a:r>
              <a:rPr lang="ru-RU" dirty="0" smtClean="0"/>
              <a:t> </a:t>
            </a:r>
            <a:r>
              <a:rPr lang="ru-RU" dirty="0" err="1" smtClean="0"/>
              <a:t>чузун</a:t>
            </a:r>
            <a:r>
              <a:rPr lang="ru-RU" dirty="0" smtClean="0"/>
              <a:t> малым»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0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1076325" cy="1428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44488"/>
            <a:ext cx="670827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Чайын</a:t>
            </a:r>
            <a:r>
              <a:rPr lang="ru-RU" dirty="0" smtClean="0"/>
              <a:t> </a:t>
            </a:r>
            <a:r>
              <a:rPr lang="ru-RU" dirty="0" err="1" smtClean="0"/>
              <a:t>аалдарда</a:t>
            </a:r>
            <a:r>
              <a:rPr lang="ru-RU" dirty="0" smtClean="0"/>
              <a:t> мал</a:t>
            </a:r>
            <a:endParaRPr lang="ru-RU" dirty="0"/>
          </a:p>
        </p:txBody>
      </p:sp>
      <p:pic>
        <p:nvPicPr>
          <p:cNvPr id="1026" name="Picture 2" descr="C:\Users\User\Documents\апарат\фотки за это лето\100_4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5394176" cy="4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6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Тевелер</a:t>
            </a:r>
            <a:endParaRPr lang="ru-RU" dirty="0"/>
          </a:p>
        </p:txBody>
      </p:sp>
      <p:pic>
        <p:nvPicPr>
          <p:cNvPr id="2050" name="Picture 2" descr="C:\Users\User\Documents\МЗШ, З-А-С, Теве-Хая\чуруктар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77" y="1860965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/>
              <a:t>Тевенин</a:t>
            </a:r>
            <a:r>
              <a:rPr lang="ru-RU" sz="4400" b="1" dirty="0"/>
              <a:t> </a:t>
            </a:r>
            <a:r>
              <a:rPr lang="ru-RU" sz="4400" b="1" dirty="0" err="1"/>
              <a:t>ажыы</a:t>
            </a:r>
            <a:r>
              <a:rPr lang="ru-RU" sz="4400" b="1" dirty="0"/>
              <a:t> </a:t>
            </a:r>
            <a:r>
              <a:rPr lang="ru-RU" sz="4400" b="1" dirty="0" err="1"/>
              <a:t>кончуг</a:t>
            </a:r>
            <a:r>
              <a:rPr lang="ru-RU" sz="4400" b="1" dirty="0"/>
              <a:t> </a:t>
            </a:r>
            <a:r>
              <a:rPr lang="ru-RU" sz="4400" b="1" dirty="0" err="1" smtClean="0"/>
              <a:t>улуг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Адан</a:t>
            </a:r>
            <a:r>
              <a:rPr lang="ru-RU" dirty="0" smtClean="0"/>
              <a:t>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ийи</a:t>
            </a:r>
            <a:r>
              <a:rPr lang="ru-RU" dirty="0"/>
              <a:t> </a:t>
            </a:r>
            <a:r>
              <a:rPr lang="ru-RU" dirty="0" err="1"/>
              <a:t>харлыындан</a:t>
            </a:r>
            <a:r>
              <a:rPr lang="ru-RU" dirty="0"/>
              <a:t> </a:t>
            </a:r>
            <a:r>
              <a:rPr lang="ru-RU" dirty="0" err="1"/>
              <a:t>эгелеп</a:t>
            </a:r>
            <a:r>
              <a:rPr lang="ru-RU" dirty="0"/>
              <a:t> </a:t>
            </a:r>
            <a:r>
              <a:rPr lang="ru-RU" dirty="0" err="1"/>
              <a:t>мунар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</a:t>
            </a:r>
            <a:r>
              <a:rPr lang="ru-RU" dirty="0" err="1"/>
              <a:t>чуък</a:t>
            </a:r>
            <a:r>
              <a:rPr lang="ru-RU" dirty="0"/>
              <a:t> </a:t>
            </a:r>
            <a:r>
              <a:rPr lang="ru-RU" dirty="0" err="1"/>
              <a:t>чудурер</a:t>
            </a:r>
            <a:r>
              <a:rPr lang="ru-RU" dirty="0"/>
              <a:t> </a:t>
            </a:r>
            <a:r>
              <a:rPr lang="ru-RU" dirty="0" err="1"/>
              <a:t>кылдыр</a:t>
            </a:r>
            <a:r>
              <a:rPr lang="ru-RU" dirty="0"/>
              <a:t> </a:t>
            </a:r>
            <a:r>
              <a:rPr lang="ru-RU" dirty="0" err="1"/>
              <a:t>оредип</a:t>
            </a:r>
            <a:r>
              <a:rPr lang="ru-RU" dirty="0"/>
              <a:t> </a:t>
            </a:r>
            <a:r>
              <a:rPr lang="ru-RU" dirty="0" err="1"/>
              <a:t>алыр</a:t>
            </a:r>
            <a:r>
              <a:rPr lang="ru-RU" dirty="0"/>
              <a:t>. </a:t>
            </a:r>
            <a:r>
              <a:rPr lang="ru-RU" dirty="0" err="1"/>
              <a:t>Кыс</a:t>
            </a:r>
            <a:r>
              <a:rPr lang="ru-RU" dirty="0"/>
              <a:t> </a:t>
            </a:r>
            <a:r>
              <a:rPr lang="ru-RU" dirty="0" err="1"/>
              <a:t>тевени</a:t>
            </a:r>
            <a:r>
              <a:rPr lang="ru-RU" dirty="0"/>
              <a:t> база </a:t>
            </a:r>
            <a:r>
              <a:rPr lang="ru-RU" dirty="0" err="1"/>
              <a:t>ажылга</a:t>
            </a:r>
            <a:r>
              <a:rPr lang="ru-RU" dirty="0"/>
              <a:t> </a:t>
            </a:r>
            <a:r>
              <a:rPr lang="ru-RU" dirty="0" err="1"/>
              <a:t>ажыглаар</a:t>
            </a:r>
            <a:r>
              <a:rPr lang="ru-RU" dirty="0"/>
              <a:t> </a:t>
            </a:r>
            <a:r>
              <a:rPr lang="ru-RU" dirty="0" err="1"/>
              <a:t>кылдыр</a:t>
            </a:r>
            <a:r>
              <a:rPr lang="ru-RU" dirty="0"/>
              <a:t> </a:t>
            </a:r>
            <a:r>
              <a:rPr lang="ru-RU" dirty="0" err="1"/>
              <a:t>ооредип</a:t>
            </a:r>
            <a:r>
              <a:rPr lang="ru-RU" dirty="0"/>
              <a:t> </a:t>
            </a:r>
            <a:r>
              <a:rPr lang="ru-RU" dirty="0" err="1"/>
              <a:t>аар</a:t>
            </a:r>
            <a:r>
              <a:rPr lang="ru-RU" dirty="0"/>
              <a:t>. </a:t>
            </a:r>
            <a:r>
              <a:rPr lang="ru-RU" dirty="0" err="1"/>
              <a:t>Кандыг-даа</a:t>
            </a:r>
            <a:r>
              <a:rPr lang="ru-RU" dirty="0"/>
              <a:t>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чедерге</a:t>
            </a:r>
            <a:r>
              <a:rPr lang="ru-RU" dirty="0"/>
              <a:t>, </a:t>
            </a:r>
            <a:r>
              <a:rPr lang="ru-RU" dirty="0" err="1"/>
              <a:t>кижиге</a:t>
            </a:r>
            <a:r>
              <a:rPr lang="ru-RU" dirty="0"/>
              <a:t> </a:t>
            </a:r>
            <a:r>
              <a:rPr lang="ru-RU" dirty="0" err="1"/>
              <a:t>ажыын</a:t>
            </a:r>
            <a:r>
              <a:rPr lang="ru-RU" dirty="0"/>
              <a:t> </a:t>
            </a:r>
            <a:r>
              <a:rPr lang="ru-RU" dirty="0" err="1"/>
              <a:t>коргузер</a:t>
            </a:r>
            <a:r>
              <a:rPr lang="ru-RU" dirty="0"/>
              <a:t> мал </a:t>
            </a:r>
            <a:r>
              <a:rPr lang="ru-RU" dirty="0" err="1"/>
              <a:t>кылдыр</a:t>
            </a:r>
            <a:r>
              <a:rPr lang="ru-RU" dirty="0"/>
              <a:t> </a:t>
            </a:r>
            <a:r>
              <a:rPr lang="ru-RU" dirty="0" err="1"/>
              <a:t>шуут</a:t>
            </a:r>
            <a:r>
              <a:rPr lang="ru-RU" dirty="0"/>
              <a:t> </a:t>
            </a:r>
            <a:r>
              <a:rPr lang="ru-RU" dirty="0" err="1"/>
              <a:t>ажыглай</a:t>
            </a:r>
            <a:r>
              <a:rPr lang="ru-RU" dirty="0"/>
              <a:t> </a:t>
            </a:r>
            <a:r>
              <a:rPr lang="ru-RU" dirty="0" err="1"/>
              <a:t>бээр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холге</a:t>
            </a:r>
            <a:r>
              <a:rPr lang="ru-RU" dirty="0"/>
              <a:t> </a:t>
            </a:r>
            <a:r>
              <a:rPr lang="ru-RU" dirty="0" err="1"/>
              <a:t>кылдыр</a:t>
            </a:r>
            <a:r>
              <a:rPr lang="ru-RU" dirty="0"/>
              <a:t> </a:t>
            </a:r>
            <a:r>
              <a:rPr lang="ru-RU" dirty="0" err="1"/>
              <a:t>ажыглаар</a:t>
            </a:r>
            <a:r>
              <a:rPr lang="ru-RU" dirty="0"/>
              <a:t>.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мунуп</a:t>
            </a:r>
            <a:r>
              <a:rPr lang="ru-RU" dirty="0"/>
              <a:t> </a:t>
            </a:r>
            <a:r>
              <a:rPr lang="ru-RU" dirty="0" err="1"/>
              <a:t>алгаш</a:t>
            </a:r>
            <a:r>
              <a:rPr lang="ru-RU" dirty="0"/>
              <a:t>, </a:t>
            </a:r>
            <a:r>
              <a:rPr lang="ru-RU" dirty="0" err="1"/>
              <a:t>аян-чорук</a:t>
            </a:r>
            <a:r>
              <a:rPr lang="ru-RU" dirty="0"/>
              <a:t> </a:t>
            </a:r>
            <a:r>
              <a:rPr lang="ru-RU" dirty="0" err="1"/>
              <a:t>кылып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, </a:t>
            </a:r>
            <a:r>
              <a:rPr lang="ru-RU" dirty="0" err="1"/>
              <a:t>аалдар</a:t>
            </a:r>
            <a:r>
              <a:rPr lang="ru-RU" dirty="0"/>
              <a:t> </a:t>
            </a:r>
            <a:r>
              <a:rPr lang="ru-RU" dirty="0" err="1"/>
              <a:t>аразынга</a:t>
            </a:r>
            <a:r>
              <a:rPr lang="ru-RU" dirty="0"/>
              <a:t> </a:t>
            </a:r>
            <a:r>
              <a:rPr lang="ru-RU" dirty="0" err="1"/>
              <a:t>мунуп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чонактап</a:t>
            </a:r>
            <a:r>
              <a:rPr lang="ru-RU" dirty="0"/>
              <a:t> </a:t>
            </a:r>
            <a:r>
              <a:rPr lang="ru-RU" dirty="0" err="1"/>
              <a:t>алгаш</a:t>
            </a:r>
            <a:r>
              <a:rPr lang="ru-RU" dirty="0"/>
              <a:t>, </a:t>
            </a:r>
            <a:r>
              <a:rPr lang="ru-RU" dirty="0" err="1"/>
              <a:t>мунуп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эзертеп</a:t>
            </a:r>
            <a:r>
              <a:rPr lang="ru-RU" dirty="0"/>
              <a:t> </a:t>
            </a:r>
            <a:r>
              <a:rPr lang="ru-RU" dirty="0" err="1"/>
              <a:t>алгаш</a:t>
            </a:r>
            <a:r>
              <a:rPr lang="ru-RU" dirty="0"/>
              <a:t>, </a:t>
            </a:r>
            <a:r>
              <a:rPr lang="ru-RU" dirty="0" err="1"/>
              <a:t>мунуп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чуък</a:t>
            </a:r>
            <a:r>
              <a:rPr lang="ru-RU" dirty="0"/>
              <a:t> </a:t>
            </a:r>
            <a:r>
              <a:rPr lang="ru-RU" dirty="0" err="1"/>
              <a:t>чудуреринге</a:t>
            </a:r>
            <a:r>
              <a:rPr lang="ru-RU" dirty="0"/>
              <a:t> </a:t>
            </a:r>
            <a:r>
              <a:rPr lang="ru-RU" dirty="0" err="1"/>
              <a:t>кончуг</a:t>
            </a:r>
            <a:r>
              <a:rPr lang="ru-RU" dirty="0"/>
              <a:t> </a:t>
            </a:r>
            <a:r>
              <a:rPr lang="ru-RU" dirty="0" err="1"/>
              <a:t>таарышкан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</a:t>
            </a:r>
            <a:r>
              <a:rPr lang="ru-RU" dirty="0" err="1"/>
              <a:t>моге-шыырак</a:t>
            </a:r>
            <a:r>
              <a:rPr lang="ru-RU" dirty="0"/>
              <a:t> </a:t>
            </a:r>
            <a:r>
              <a:rPr lang="ru-RU" dirty="0" err="1"/>
              <a:t>амытан</a:t>
            </a:r>
            <a:r>
              <a:rPr lang="ru-RU" dirty="0"/>
              <a:t>.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черге</a:t>
            </a:r>
            <a:r>
              <a:rPr lang="ru-RU" dirty="0"/>
              <a:t> </a:t>
            </a:r>
            <a:r>
              <a:rPr lang="ru-RU" dirty="0" err="1"/>
              <a:t>чыттырып</a:t>
            </a:r>
            <a:r>
              <a:rPr lang="ru-RU" dirty="0"/>
              <a:t> </a:t>
            </a:r>
            <a:r>
              <a:rPr lang="ru-RU" dirty="0" err="1"/>
              <a:t>алгаш</a:t>
            </a:r>
            <a:r>
              <a:rPr lang="ru-RU" dirty="0"/>
              <a:t>, </a:t>
            </a:r>
            <a:r>
              <a:rPr lang="ru-RU" dirty="0" err="1"/>
              <a:t>чуък</a:t>
            </a:r>
            <a:r>
              <a:rPr lang="ru-RU" dirty="0"/>
              <a:t> </a:t>
            </a:r>
            <a:r>
              <a:rPr lang="ru-RU" dirty="0" err="1"/>
              <a:t>чудурер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шанактап</a:t>
            </a:r>
            <a:r>
              <a:rPr lang="ru-RU" dirty="0"/>
              <a:t> база </a:t>
            </a:r>
            <a:r>
              <a:rPr lang="ru-RU" dirty="0" err="1"/>
              <a:t>болур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тергелеп</a:t>
            </a:r>
            <a:r>
              <a:rPr lang="ru-RU" dirty="0"/>
              <a:t> база </a:t>
            </a:r>
            <a:r>
              <a:rPr lang="ru-RU" dirty="0" err="1"/>
              <a:t>болур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Тевени</a:t>
            </a:r>
            <a:r>
              <a:rPr lang="ru-RU" dirty="0"/>
              <a:t> тара </a:t>
            </a:r>
            <a:r>
              <a:rPr lang="ru-RU" dirty="0" err="1"/>
              <a:t>тарыырынга</a:t>
            </a:r>
            <a:r>
              <a:rPr lang="ru-RU" dirty="0"/>
              <a:t> </a:t>
            </a:r>
            <a:r>
              <a:rPr lang="ru-RU" dirty="0" err="1"/>
              <a:t>ажыглап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 </a:t>
            </a:r>
            <a:r>
              <a:rPr lang="ru-RU" dirty="0" err="1"/>
              <a:t>Ийи</a:t>
            </a:r>
            <a:r>
              <a:rPr lang="ru-RU" dirty="0"/>
              <a:t> </a:t>
            </a:r>
            <a:r>
              <a:rPr lang="ru-RU" dirty="0" err="1"/>
              <a:t>аът</a:t>
            </a:r>
            <a:r>
              <a:rPr lang="ru-RU" dirty="0"/>
              <a:t> </a:t>
            </a:r>
            <a:r>
              <a:rPr lang="ru-RU" dirty="0" err="1"/>
              <a:t>соортур</a:t>
            </a:r>
            <a:r>
              <a:rPr lang="ru-RU" dirty="0"/>
              <a:t> </a:t>
            </a:r>
            <a:r>
              <a:rPr lang="ru-RU" dirty="0" err="1"/>
              <a:t>андазынны</a:t>
            </a:r>
            <a:r>
              <a:rPr lang="ru-RU" dirty="0"/>
              <a:t> </a:t>
            </a:r>
            <a:r>
              <a:rPr lang="ru-RU" dirty="0" err="1"/>
              <a:t>чангыс</a:t>
            </a:r>
            <a:r>
              <a:rPr lang="ru-RU" dirty="0"/>
              <a:t>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соортуп</a:t>
            </a:r>
            <a:r>
              <a:rPr lang="ru-RU" dirty="0"/>
              <a:t> </a:t>
            </a:r>
            <a:r>
              <a:rPr lang="ru-RU" dirty="0" err="1"/>
              <a:t>шыдаар</a:t>
            </a:r>
            <a:r>
              <a:rPr lang="ru-RU" dirty="0"/>
              <a:t>, </a:t>
            </a:r>
            <a:r>
              <a:rPr lang="ru-RU" dirty="0" err="1"/>
              <a:t>кужу</a:t>
            </a:r>
            <a:r>
              <a:rPr lang="ru-RU" dirty="0"/>
              <a:t> </a:t>
            </a:r>
            <a:r>
              <a:rPr lang="ru-RU" dirty="0" err="1"/>
              <a:t>кончуг</a:t>
            </a:r>
            <a:r>
              <a:rPr lang="ru-RU" dirty="0"/>
              <a:t> </a:t>
            </a:r>
            <a:r>
              <a:rPr lang="ru-RU" dirty="0" err="1"/>
              <a:t>улуг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сиген</a:t>
            </a:r>
            <a:r>
              <a:rPr lang="ru-RU" dirty="0"/>
              <a:t> </a:t>
            </a:r>
            <a:r>
              <a:rPr lang="ru-RU" dirty="0" err="1"/>
              <a:t>кезеринге</a:t>
            </a:r>
            <a:r>
              <a:rPr lang="ru-RU" dirty="0"/>
              <a:t> база </a:t>
            </a:r>
            <a:r>
              <a:rPr lang="ru-RU" dirty="0" err="1"/>
              <a:t>ажыглап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 </a:t>
            </a:r>
            <a:r>
              <a:rPr lang="ru-RU" dirty="0" err="1"/>
              <a:t>Ийи</a:t>
            </a:r>
            <a:r>
              <a:rPr lang="ru-RU" dirty="0"/>
              <a:t>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сиген</a:t>
            </a:r>
            <a:r>
              <a:rPr lang="ru-RU" dirty="0"/>
              <a:t> </a:t>
            </a:r>
            <a:r>
              <a:rPr lang="ru-RU" dirty="0" err="1"/>
              <a:t>кезер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машинага</a:t>
            </a:r>
            <a:r>
              <a:rPr lang="ru-RU" dirty="0"/>
              <a:t> </a:t>
            </a:r>
            <a:r>
              <a:rPr lang="ru-RU" dirty="0" err="1"/>
              <a:t>кончуг</a:t>
            </a:r>
            <a:r>
              <a:rPr lang="ru-RU" dirty="0"/>
              <a:t> </a:t>
            </a:r>
            <a:r>
              <a:rPr lang="ru-RU" dirty="0" err="1"/>
              <a:t>тааржыр</a:t>
            </a:r>
            <a:r>
              <a:rPr lang="ru-RU" dirty="0"/>
              <a:t>, </a:t>
            </a:r>
            <a:r>
              <a:rPr lang="ru-RU" dirty="0" err="1"/>
              <a:t>чеже-даа</a:t>
            </a:r>
            <a:r>
              <a:rPr lang="ru-RU" dirty="0"/>
              <a:t> гектар черни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хун</a:t>
            </a:r>
            <a:r>
              <a:rPr lang="ru-RU" dirty="0"/>
              <a:t> </a:t>
            </a:r>
            <a:r>
              <a:rPr lang="ru-RU" dirty="0" err="1"/>
              <a:t>кестирип</a:t>
            </a:r>
            <a:r>
              <a:rPr lang="ru-RU" dirty="0"/>
              <a:t> </a:t>
            </a:r>
            <a:r>
              <a:rPr lang="ru-RU" dirty="0" err="1"/>
              <a:t>кааптар</a:t>
            </a:r>
            <a:r>
              <a:rPr lang="ru-RU" dirty="0"/>
              <a:t>, </a:t>
            </a:r>
            <a:r>
              <a:rPr lang="ru-RU" dirty="0" err="1"/>
              <a:t>черле</a:t>
            </a:r>
            <a:r>
              <a:rPr lang="ru-RU" dirty="0"/>
              <a:t> могар-</a:t>
            </a:r>
            <a:r>
              <a:rPr lang="ru-RU" dirty="0" err="1"/>
              <a:t>шылаарын</a:t>
            </a:r>
            <a:r>
              <a:rPr lang="ru-RU" dirty="0"/>
              <a:t> </a:t>
            </a:r>
            <a:r>
              <a:rPr lang="ru-RU" dirty="0" err="1"/>
              <a:t>билбес</a:t>
            </a:r>
            <a:r>
              <a:rPr lang="ru-RU" dirty="0"/>
              <a:t> </a:t>
            </a:r>
            <a:r>
              <a:rPr lang="ru-RU" dirty="0" err="1"/>
              <a:t>амытан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</a:t>
            </a:r>
            <a:r>
              <a:rPr lang="ru-RU" dirty="0"/>
              <a:t>-биле </a:t>
            </a:r>
            <a:r>
              <a:rPr lang="ru-RU" dirty="0" err="1"/>
              <a:t>хопээн</a:t>
            </a:r>
            <a:r>
              <a:rPr lang="ru-RU" dirty="0"/>
              <a:t> </a:t>
            </a:r>
            <a:r>
              <a:rPr lang="ru-RU" dirty="0" err="1"/>
              <a:t>соортурге</a:t>
            </a:r>
            <a:r>
              <a:rPr lang="ru-RU" dirty="0"/>
              <a:t>, </a:t>
            </a:r>
            <a:r>
              <a:rPr lang="ru-RU" dirty="0" err="1"/>
              <a:t>мажак</a:t>
            </a:r>
            <a:r>
              <a:rPr lang="ru-RU" dirty="0"/>
              <a:t> </a:t>
            </a:r>
            <a:r>
              <a:rPr lang="ru-RU" dirty="0" err="1"/>
              <a:t>безин</a:t>
            </a:r>
            <a:r>
              <a:rPr lang="ru-RU" dirty="0"/>
              <a:t> </a:t>
            </a:r>
            <a:r>
              <a:rPr lang="ru-RU" dirty="0" err="1"/>
              <a:t>чок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Тыав</a:t>
            </a:r>
            <a:r>
              <a:rPr lang="ru-RU" dirty="0"/>
              <a:t> </a:t>
            </a:r>
            <a:r>
              <a:rPr lang="ru-RU" dirty="0" err="1"/>
              <a:t>чон</a:t>
            </a:r>
            <a:r>
              <a:rPr lang="ru-RU" dirty="0"/>
              <a:t> </a:t>
            </a:r>
            <a:r>
              <a:rPr lang="ru-RU" dirty="0" err="1"/>
              <a:t>тевени</a:t>
            </a:r>
            <a:r>
              <a:rPr lang="ru-RU" dirty="0"/>
              <a:t> </a:t>
            </a:r>
            <a:r>
              <a:rPr lang="ru-RU" dirty="0" err="1"/>
              <a:t>ховар</a:t>
            </a:r>
            <a:r>
              <a:rPr lang="ru-RU" dirty="0"/>
              <a:t> мал </a:t>
            </a:r>
            <a:r>
              <a:rPr lang="ru-RU" dirty="0" err="1"/>
              <a:t>дээр</a:t>
            </a:r>
            <a:r>
              <a:rPr lang="ru-RU" dirty="0"/>
              <a:t>. </a:t>
            </a:r>
            <a:r>
              <a:rPr lang="ru-RU" dirty="0" err="1"/>
              <a:t>Тевенин</a:t>
            </a:r>
            <a:r>
              <a:rPr lang="ru-RU" dirty="0"/>
              <a:t> суду </a:t>
            </a:r>
            <a:r>
              <a:rPr lang="ru-RU" dirty="0" err="1"/>
              <a:t>хоюг</a:t>
            </a:r>
            <a:r>
              <a:rPr lang="ru-RU" dirty="0"/>
              <a:t>, дугу </a:t>
            </a:r>
            <a:r>
              <a:rPr lang="ru-RU" dirty="0" err="1"/>
              <a:t>чымчак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</a:t>
            </a:r>
            <a:r>
              <a:rPr lang="ru-RU" dirty="0" err="1"/>
              <a:t>эъди</a:t>
            </a:r>
            <a:r>
              <a:rPr lang="ru-RU" dirty="0"/>
              <a:t> </a:t>
            </a:r>
            <a:r>
              <a:rPr lang="ru-RU" dirty="0" err="1"/>
              <a:t>чаагай</a:t>
            </a:r>
            <a:r>
              <a:rPr lang="ru-RU" dirty="0"/>
              <a:t>. </a:t>
            </a:r>
            <a:r>
              <a:rPr lang="ru-RU" dirty="0" err="1"/>
              <a:t>Теве</a:t>
            </a:r>
            <a:r>
              <a:rPr lang="ru-RU" dirty="0"/>
              <a:t> – </a:t>
            </a:r>
            <a:r>
              <a:rPr lang="ru-RU" dirty="0" err="1"/>
              <a:t>ховулуг</a:t>
            </a:r>
            <a:r>
              <a:rPr lang="ru-RU" dirty="0"/>
              <a:t> </a:t>
            </a:r>
            <a:r>
              <a:rPr lang="ru-RU" dirty="0" err="1"/>
              <a:t>чернин</a:t>
            </a:r>
            <a:r>
              <a:rPr lang="ru-RU" dirty="0"/>
              <a:t> малы, </a:t>
            </a:r>
            <a:r>
              <a:rPr lang="ru-RU" dirty="0" err="1"/>
              <a:t>даглыг</a:t>
            </a:r>
            <a:r>
              <a:rPr lang="ru-RU" dirty="0"/>
              <a:t> </a:t>
            </a:r>
            <a:r>
              <a:rPr lang="ru-RU" dirty="0" err="1"/>
              <a:t>черге</a:t>
            </a:r>
            <a:r>
              <a:rPr lang="ru-RU" dirty="0"/>
              <a:t> эге </a:t>
            </a:r>
            <a:r>
              <a:rPr lang="ru-RU" dirty="0" err="1"/>
              <a:t>таарышпас</a:t>
            </a:r>
            <a:r>
              <a:rPr lang="ru-RU" dirty="0"/>
              <a:t> – </a:t>
            </a:r>
            <a:r>
              <a:rPr lang="ru-RU" dirty="0" err="1"/>
              <a:t>чуглуп</a:t>
            </a:r>
            <a:r>
              <a:rPr lang="ru-RU" dirty="0"/>
              <a:t> </a:t>
            </a:r>
            <a:r>
              <a:rPr lang="ru-RU" dirty="0" err="1"/>
              <a:t>олуп</a:t>
            </a:r>
            <a:r>
              <a:rPr lang="ru-RU" dirty="0"/>
              <a:t> </a:t>
            </a:r>
            <a:r>
              <a:rPr lang="ru-RU" dirty="0" err="1"/>
              <a:t>каар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черле</a:t>
            </a:r>
            <a:r>
              <a:rPr lang="ru-RU" dirty="0"/>
              <a:t> </a:t>
            </a:r>
            <a:r>
              <a:rPr lang="ru-RU" dirty="0" err="1"/>
              <a:t>чудап</a:t>
            </a:r>
            <a:r>
              <a:rPr lang="ru-RU" dirty="0"/>
              <a:t> </a:t>
            </a:r>
            <a:r>
              <a:rPr lang="ru-RU" dirty="0" err="1"/>
              <a:t>олбес</a:t>
            </a:r>
            <a:r>
              <a:rPr lang="ru-RU" dirty="0"/>
              <a:t>. </a:t>
            </a:r>
            <a:r>
              <a:rPr lang="ru-RU" dirty="0" err="1"/>
              <a:t>Тевенин</a:t>
            </a:r>
            <a:r>
              <a:rPr lang="ru-RU" dirty="0"/>
              <a:t> </a:t>
            </a:r>
            <a:r>
              <a:rPr lang="ru-RU" dirty="0" err="1"/>
              <a:t>чиир</a:t>
            </a:r>
            <a:r>
              <a:rPr lang="ru-RU" dirty="0"/>
              <a:t> </a:t>
            </a:r>
            <a:r>
              <a:rPr lang="ru-RU" dirty="0" err="1"/>
              <a:t>чувези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янзы</a:t>
            </a:r>
            <a:r>
              <a:rPr lang="ru-RU" dirty="0"/>
              <a:t> – </a:t>
            </a:r>
            <a:r>
              <a:rPr lang="ru-RU" dirty="0" err="1"/>
              <a:t>бедик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, Кызыл-</a:t>
            </a:r>
            <a:r>
              <a:rPr lang="ru-RU" dirty="0" err="1"/>
              <a:t>хараган</a:t>
            </a:r>
            <a:r>
              <a:rPr lang="ru-RU" dirty="0"/>
              <a:t>, </a:t>
            </a:r>
            <a:r>
              <a:rPr lang="ru-RU" dirty="0" err="1"/>
              <a:t>инек-хараган</a:t>
            </a:r>
            <a:r>
              <a:rPr lang="ru-RU" dirty="0"/>
              <a:t> </a:t>
            </a:r>
            <a:r>
              <a:rPr lang="ru-RU" dirty="0" err="1"/>
              <a:t>баштарын</a:t>
            </a:r>
            <a:r>
              <a:rPr lang="ru-RU" dirty="0"/>
              <a:t> </a:t>
            </a:r>
            <a:r>
              <a:rPr lang="ru-RU" dirty="0" err="1"/>
              <a:t>кээп</a:t>
            </a:r>
            <a:r>
              <a:rPr lang="ru-RU" dirty="0"/>
              <a:t> </a:t>
            </a:r>
            <a:r>
              <a:rPr lang="ru-RU" dirty="0" err="1"/>
              <a:t>чиир</a:t>
            </a:r>
            <a:r>
              <a:rPr lang="ru-RU" dirty="0"/>
              <a:t>, </a:t>
            </a:r>
            <a:r>
              <a:rPr lang="ru-RU" dirty="0" err="1"/>
              <a:t>шагар-оът</a:t>
            </a:r>
            <a:r>
              <a:rPr lang="ru-RU" dirty="0"/>
              <a:t> </a:t>
            </a:r>
            <a:r>
              <a:rPr lang="ru-RU" dirty="0" err="1"/>
              <a:t>чиир</a:t>
            </a:r>
            <a:r>
              <a:rPr lang="ru-RU" dirty="0"/>
              <a:t> , </a:t>
            </a:r>
            <a:r>
              <a:rPr lang="ru-RU" dirty="0" err="1"/>
              <a:t>ыяштын</a:t>
            </a:r>
            <a:r>
              <a:rPr lang="ru-RU" dirty="0"/>
              <a:t> </a:t>
            </a:r>
            <a:r>
              <a:rPr lang="ru-RU" dirty="0" err="1"/>
              <a:t>бедикте</a:t>
            </a:r>
            <a:r>
              <a:rPr lang="ru-RU" dirty="0"/>
              <a:t> </a:t>
            </a:r>
            <a:r>
              <a:rPr lang="ru-RU" dirty="0" err="1"/>
              <a:t>элбин</a:t>
            </a:r>
            <a:r>
              <a:rPr lang="ru-RU" dirty="0"/>
              <a:t> </a:t>
            </a:r>
            <a:r>
              <a:rPr lang="ru-RU" dirty="0" err="1"/>
              <a:t>будуктарын</a:t>
            </a:r>
            <a:r>
              <a:rPr lang="ru-RU" dirty="0"/>
              <a:t> </a:t>
            </a:r>
            <a:r>
              <a:rPr lang="ru-RU" dirty="0" err="1"/>
              <a:t>чиир</a:t>
            </a:r>
            <a:r>
              <a:rPr lang="ru-RU" dirty="0"/>
              <a:t>. </a:t>
            </a:r>
            <a:r>
              <a:rPr lang="ru-RU" dirty="0" err="1"/>
              <a:t>Улуг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чааптарга</a:t>
            </a:r>
            <a:r>
              <a:rPr lang="ru-RU" dirty="0"/>
              <a:t>, 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оътту</a:t>
            </a:r>
            <a:r>
              <a:rPr lang="ru-RU" dirty="0"/>
              <a:t> </a:t>
            </a:r>
            <a:r>
              <a:rPr lang="ru-RU" dirty="0" err="1"/>
              <a:t>казып</a:t>
            </a:r>
            <a:r>
              <a:rPr lang="ru-RU" dirty="0"/>
              <a:t> </a:t>
            </a:r>
            <a:r>
              <a:rPr lang="ru-RU" dirty="0" err="1"/>
              <a:t>оъттаар</a:t>
            </a:r>
            <a:r>
              <a:rPr lang="ru-RU" dirty="0"/>
              <a:t> </a:t>
            </a:r>
            <a:r>
              <a:rPr lang="ru-RU" dirty="0" err="1"/>
              <a:t>амытан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Тевенп</a:t>
            </a:r>
            <a:r>
              <a:rPr lang="ru-RU" dirty="0"/>
              <a:t> </a:t>
            </a:r>
            <a:r>
              <a:rPr lang="ru-RU" dirty="0" err="1"/>
              <a:t>ыдыктаар</a:t>
            </a:r>
            <a:r>
              <a:rPr lang="ru-RU" dirty="0"/>
              <a:t>, </a:t>
            </a:r>
            <a:r>
              <a:rPr lang="ru-RU" dirty="0" err="1"/>
              <a:t>колдуунда</a:t>
            </a:r>
            <a:r>
              <a:rPr lang="ru-RU" dirty="0"/>
              <a:t> </a:t>
            </a:r>
            <a:r>
              <a:rPr lang="ru-RU" dirty="0" err="1"/>
              <a:t>буураны</a:t>
            </a:r>
            <a:r>
              <a:rPr lang="ru-RU" dirty="0"/>
              <a:t> </a:t>
            </a:r>
            <a:r>
              <a:rPr lang="ru-RU" dirty="0" err="1"/>
              <a:t>ыдыктаар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8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Хой</a:t>
            </a:r>
            <a:r>
              <a:rPr lang="ru-RU" dirty="0" smtClean="0"/>
              <a:t>                                           </a:t>
            </a:r>
            <a:r>
              <a:rPr lang="ru-RU" dirty="0" err="1" smtClean="0"/>
              <a:t>Ошку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320480" cy="499068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он </a:t>
            </a:r>
            <a:r>
              <a:rPr lang="ru-RU" sz="4800" dirty="0" err="1"/>
              <a:t>ийи</a:t>
            </a:r>
            <a:r>
              <a:rPr lang="ru-RU" sz="4800" dirty="0"/>
              <a:t> </a:t>
            </a:r>
            <a:r>
              <a:rPr lang="ru-RU" sz="4800" dirty="0" err="1"/>
              <a:t>чылдын</a:t>
            </a:r>
            <a:r>
              <a:rPr lang="ru-RU" sz="4800" dirty="0"/>
              <a:t> </a:t>
            </a:r>
            <a:r>
              <a:rPr lang="ru-RU" sz="4800" dirty="0" err="1"/>
              <a:t>сес</a:t>
            </a:r>
            <a:r>
              <a:rPr lang="ru-RU" sz="4800" dirty="0"/>
              <a:t> </a:t>
            </a:r>
            <a:r>
              <a:rPr lang="ru-RU" sz="4800" dirty="0" err="1"/>
              <a:t>дугаарынга</a:t>
            </a:r>
            <a:r>
              <a:rPr lang="ru-RU" sz="4800" dirty="0"/>
              <a:t> </a:t>
            </a:r>
            <a:r>
              <a:rPr lang="ru-RU" sz="4800" dirty="0" err="1"/>
              <a:t>кирген</a:t>
            </a:r>
            <a:r>
              <a:rPr lang="ru-RU" sz="4800" dirty="0"/>
              <a:t> мал </a:t>
            </a:r>
            <a:r>
              <a:rPr lang="ru-RU" sz="4800" dirty="0" err="1"/>
              <a:t>болур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Тогду</a:t>
            </a:r>
            <a:r>
              <a:rPr lang="ru-RU" sz="4800" dirty="0"/>
              <a:t> – </a:t>
            </a:r>
            <a:r>
              <a:rPr lang="ru-RU" sz="4800" dirty="0" err="1"/>
              <a:t>баштайгы</a:t>
            </a:r>
            <a:r>
              <a:rPr lang="ru-RU" sz="4800" dirty="0"/>
              <a:t> </a:t>
            </a:r>
            <a:r>
              <a:rPr lang="ru-RU" sz="4800" dirty="0" err="1"/>
              <a:t>хураганын</a:t>
            </a:r>
            <a:r>
              <a:rPr lang="ru-RU" sz="4800" dirty="0"/>
              <a:t>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дугаар</a:t>
            </a:r>
            <a:r>
              <a:rPr lang="ru-RU" sz="4800" dirty="0"/>
              <a:t> </a:t>
            </a:r>
            <a:r>
              <a:rPr lang="ru-RU" sz="4800" dirty="0" err="1"/>
              <a:t>торуп</a:t>
            </a:r>
            <a:r>
              <a:rPr lang="ru-RU" sz="4800" dirty="0"/>
              <a:t> </a:t>
            </a:r>
            <a:r>
              <a:rPr lang="ru-RU" sz="4800" dirty="0" err="1"/>
              <a:t>турар</a:t>
            </a:r>
            <a:r>
              <a:rPr lang="ru-RU" sz="4800" dirty="0"/>
              <a:t> </a:t>
            </a:r>
            <a:r>
              <a:rPr lang="ru-RU" sz="4800" dirty="0" err="1"/>
              <a:t>хой</a:t>
            </a:r>
            <a:r>
              <a:rPr lang="ru-RU" sz="4800" dirty="0"/>
              <a:t>, </a:t>
            </a:r>
            <a:r>
              <a:rPr lang="ru-RU" sz="4800" dirty="0" err="1"/>
              <a:t>оон</a:t>
            </a:r>
            <a:r>
              <a:rPr lang="ru-RU" sz="4800" dirty="0"/>
              <a:t> </a:t>
            </a:r>
            <a:r>
              <a:rPr lang="ru-RU" sz="4800" dirty="0" err="1"/>
              <a:t>назыны</a:t>
            </a:r>
            <a:r>
              <a:rPr lang="ru-RU" sz="4800" dirty="0"/>
              <a:t> </a:t>
            </a:r>
            <a:r>
              <a:rPr lang="ru-RU" sz="4800" dirty="0" err="1"/>
              <a:t>ийи</a:t>
            </a:r>
            <a:r>
              <a:rPr lang="ru-RU" sz="4800" dirty="0"/>
              <a:t> </a:t>
            </a:r>
            <a:r>
              <a:rPr lang="ru-RU" sz="4800" dirty="0" err="1"/>
              <a:t>харлыг</a:t>
            </a:r>
            <a:r>
              <a:rPr lang="ru-RU" sz="4800" dirty="0"/>
              <a:t> азы </a:t>
            </a:r>
            <a:r>
              <a:rPr lang="ru-RU" sz="4800" dirty="0" err="1"/>
              <a:t>хунан</a:t>
            </a:r>
            <a:r>
              <a:rPr lang="ru-RU" sz="4800" dirty="0"/>
              <a:t> </a:t>
            </a:r>
            <a:r>
              <a:rPr lang="ru-RU" sz="4800" dirty="0" err="1"/>
              <a:t>хой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Кызыр</a:t>
            </a:r>
            <a:r>
              <a:rPr lang="ru-RU" sz="4800" dirty="0"/>
              <a:t> </a:t>
            </a:r>
            <a:r>
              <a:rPr lang="ru-RU" sz="4800" dirty="0" err="1"/>
              <a:t>хой</a:t>
            </a:r>
            <a:r>
              <a:rPr lang="ru-RU" sz="4800" dirty="0"/>
              <a:t> – </a:t>
            </a:r>
            <a:r>
              <a:rPr lang="ru-RU" sz="4800" dirty="0" err="1"/>
              <a:t>торувээн</a:t>
            </a:r>
            <a:r>
              <a:rPr lang="ru-RU" sz="4800" dirty="0"/>
              <a:t> </a:t>
            </a:r>
            <a:r>
              <a:rPr lang="ru-RU" sz="4800" dirty="0" err="1"/>
              <a:t>кыс</a:t>
            </a:r>
            <a:r>
              <a:rPr lang="ru-RU" sz="4800" dirty="0"/>
              <a:t> </a:t>
            </a:r>
            <a:r>
              <a:rPr lang="ru-RU" sz="4800" dirty="0" err="1"/>
              <a:t>хой</a:t>
            </a:r>
            <a:r>
              <a:rPr lang="ru-RU" sz="4800" dirty="0"/>
              <a:t> азы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чылын</a:t>
            </a:r>
            <a:r>
              <a:rPr lang="ru-RU" sz="4800" dirty="0"/>
              <a:t> </a:t>
            </a:r>
            <a:r>
              <a:rPr lang="ru-RU" sz="4800" dirty="0" err="1"/>
              <a:t>торувээн</a:t>
            </a:r>
            <a:r>
              <a:rPr lang="ru-RU" sz="4800" dirty="0"/>
              <a:t> </a:t>
            </a:r>
            <a:r>
              <a:rPr lang="ru-RU" sz="4800" dirty="0" err="1"/>
              <a:t>хой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Хураган</a:t>
            </a:r>
            <a:r>
              <a:rPr lang="ru-RU" sz="4800" dirty="0"/>
              <a:t> – </a:t>
            </a:r>
            <a:r>
              <a:rPr lang="ru-RU" sz="4800" dirty="0" err="1"/>
              <a:t>хойнун</a:t>
            </a:r>
            <a:r>
              <a:rPr lang="ru-RU" sz="4800" dirty="0"/>
              <a:t> чаш толу,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хар</a:t>
            </a:r>
            <a:r>
              <a:rPr lang="ru-RU" sz="4800" dirty="0"/>
              <a:t> </a:t>
            </a:r>
            <a:r>
              <a:rPr lang="ru-RU" sz="4800" dirty="0" err="1"/>
              <a:t>чедир</a:t>
            </a:r>
            <a:r>
              <a:rPr lang="ru-RU" sz="4800" dirty="0"/>
              <a:t> нити </a:t>
            </a:r>
            <a:r>
              <a:rPr lang="ru-RU" sz="4800" dirty="0" err="1"/>
              <a:t>ады</a:t>
            </a:r>
            <a:r>
              <a:rPr lang="ru-RU" sz="4800" dirty="0"/>
              <a:t>. </a:t>
            </a:r>
            <a:r>
              <a:rPr lang="ru-RU" sz="4800" dirty="0" err="1"/>
              <a:t>Кыс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 азы эр </a:t>
            </a:r>
            <a:r>
              <a:rPr lang="ru-RU" sz="4800" dirty="0" err="1"/>
              <a:t>хураган</a:t>
            </a:r>
            <a:r>
              <a:rPr lang="ru-RU" sz="4800" dirty="0"/>
              <a:t> </a:t>
            </a:r>
            <a:r>
              <a:rPr lang="ru-RU" sz="4800" dirty="0" err="1"/>
              <a:t>деп</a:t>
            </a:r>
            <a:r>
              <a:rPr lang="ru-RU" sz="4800" dirty="0"/>
              <a:t> база </a:t>
            </a:r>
            <a:r>
              <a:rPr lang="ru-RU" sz="4800" dirty="0" err="1"/>
              <a:t>адаар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Ылым</a:t>
            </a:r>
            <a:r>
              <a:rPr lang="ru-RU" sz="4800" dirty="0"/>
              <a:t> чаш </a:t>
            </a:r>
            <a:r>
              <a:rPr lang="ru-RU" sz="4800" dirty="0" err="1"/>
              <a:t>хураган</a:t>
            </a:r>
            <a:r>
              <a:rPr lang="ru-RU" sz="4800" dirty="0"/>
              <a:t> – </a:t>
            </a:r>
            <a:r>
              <a:rPr lang="ru-RU" sz="4800" dirty="0" err="1"/>
              <a:t>чаа</a:t>
            </a:r>
            <a:r>
              <a:rPr lang="ru-RU" sz="4800" dirty="0"/>
              <a:t> </a:t>
            </a:r>
            <a:r>
              <a:rPr lang="ru-RU" sz="4800" dirty="0" err="1"/>
              <a:t>торуттунген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Доруккан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 –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айдан</a:t>
            </a:r>
            <a:r>
              <a:rPr lang="ru-RU" sz="4800" dirty="0"/>
              <a:t> </a:t>
            </a:r>
            <a:r>
              <a:rPr lang="ru-RU" sz="4800" dirty="0" err="1"/>
              <a:t>уш</a:t>
            </a:r>
            <a:r>
              <a:rPr lang="ru-RU" sz="4800" dirty="0"/>
              <a:t> ай </a:t>
            </a:r>
            <a:r>
              <a:rPr lang="ru-RU" sz="4800" dirty="0" err="1"/>
              <a:t>четкен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Часкылак</a:t>
            </a:r>
            <a:r>
              <a:rPr lang="ru-RU" sz="4800" dirty="0"/>
              <a:t> – </a:t>
            </a:r>
            <a:r>
              <a:rPr lang="ru-RU" sz="4800" dirty="0" err="1"/>
              <a:t>чазын</a:t>
            </a:r>
            <a:r>
              <a:rPr lang="ru-RU" sz="4800" dirty="0"/>
              <a:t> </a:t>
            </a:r>
            <a:r>
              <a:rPr lang="ru-RU" sz="4800" dirty="0" err="1"/>
              <a:t>торуттунген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Кускулек</a:t>
            </a:r>
            <a:r>
              <a:rPr lang="ru-RU" sz="4800" dirty="0"/>
              <a:t> – </a:t>
            </a:r>
            <a:r>
              <a:rPr lang="ru-RU" sz="4800" dirty="0" err="1"/>
              <a:t>кузун</a:t>
            </a:r>
            <a:r>
              <a:rPr lang="ru-RU" sz="4800" dirty="0"/>
              <a:t> </a:t>
            </a:r>
            <a:r>
              <a:rPr lang="ru-RU" sz="4800" dirty="0" err="1"/>
              <a:t>торуттунген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Дотпе</a:t>
            </a:r>
            <a:r>
              <a:rPr lang="ru-RU" sz="4800" dirty="0"/>
              <a:t> – </a:t>
            </a:r>
            <a:r>
              <a:rPr lang="ru-RU" sz="4800" dirty="0" err="1"/>
              <a:t>дорт</a:t>
            </a:r>
            <a:r>
              <a:rPr lang="ru-RU" sz="4800" dirty="0"/>
              <a:t> </a:t>
            </a:r>
            <a:r>
              <a:rPr lang="ru-RU" sz="4800" dirty="0" err="1"/>
              <a:t>айдан</a:t>
            </a:r>
            <a:r>
              <a:rPr lang="ru-RU" sz="4800" dirty="0"/>
              <a:t> </a:t>
            </a:r>
            <a:r>
              <a:rPr lang="ru-RU" sz="4800" dirty="0" err="1"/>
              <a:t>беш</a:t>
            </a:r>
            <a:r>
              <a:rPr lang="ru-RU" sz="4800" dirty="0"/>
              <a:t> ай </a:t>
            </a:r>
            <a:r>
              <a:rPr lang="ru-RU" sz="4800" dirty="0" err="1"/>
              <a:t>чедир</a:t>
            </a:r>
            <a:r>
              <a:rPr lang="ru-RU" sz="4800" dirty="0"/>
              <a:t> </a:t>
            </a:r>
            <a:r>
              <a:rPr lang="ru-RU" sz="4800" dirty="0" err="1"/>
              <a:t>хураган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Шилег</a:t>
            </a:r>
            <a:r>
              <a:rPr lang="ru-RU" sz="4800" dirty="0"/>
              <a:t> – </a:t>
            </a:r>
            <a:r>
              <a:rPr lang="ru-RU" sz="4800" dirty="0" err="1"/>
              <a:t>чазап</a:t>
            </a:r>
            <a:r>
              <a:rPr lang="ru-RU" sz="4800" dirty="0"/>
              <a:t> </a:t>
            </a:r>
            <a:r>
              <a:rPr lang="ru-RU" sz="4800" dirty="0" err="1"/>
              <a:t>каан</a:t>
            </a:r>
            <a:r>
              <a:rPr lang="ru-RU" sz="4800" dirty="0"/>
              <a:t> </a:t>
            </a:r>
            <a:r>
              <a:rPr lang="ru-RU" sz="4800" dirty="0" err="1"/>
              <a:t>хунан</a:t>
            </a:r>
            <a:r>
              <a:rPr lang="ru-RU" sz="4800" dirty="0"/>
              <a:t>, </a:t>
            </a:r>
            <a:r>
              <a:rPr lang="ru-RU" sz="4800" dirty="0" err="1"/>
              <a:t>назыны</a:t>
            </a:r>
            <a:r>
              <a:rPr lang="ru-RU" sz="4800" dirty="0"/>
              <a:t> </a:t>
            </a:r>
            <a:r>
              <a:rPr lang="ru-RU" sz="4800" dirty="0" err="1"/>
              <a:t>ийи</a:t>
            </a:r>
            <a:r>
              <a:rPr lang="ru-RU" sz="4800" dirty="0"/>
              <a:t> </a:t>
            </a:r>
            <a:r>
              <a:rPr lang="ru-RU" sz="4800" dirty="0" err="1"/>
              <a:t>харлыг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Иртчигеш</a:t>
            </a:r>
            <a:r>
              <a:rPr lang="ru-RU" sz="4800" dirty="0"/>
              <a:t> – </a:t>
            </a:r>
            <a:r>
              <a:rPr lang="ru-RU" sz="4800" dirty="0" err="1"/>
              <a:t>чазп</a:t>
            </a:r>
            <a:r>
              <a:rPr lang="ru-RU" sz="4800" dirty="0"/>
              <a:t> </a:t>
            </a:r>
            <a:r>
              <a:rPr lang="ru-RU" sz="4800" dirty="0" err="1"/>
              <a:t>каан</a:t>
            </a:r>
            <a:r>
              <a:rPr lang="ru-RU" sz="4800" dirty="0"/>
              <a:t> </a:t>
            </a:r>
            <a:r>
              <a:rPr lang="ru-RU" sz="4800" dirty="0" err="1"/>
              <a:t>болур</a:t>
            </a:r>
            <a:r>
              <a:rPr lang="ru-RU" sz="4800" dirty="0"/>
              <a:t>, </a:t>
            </a:r>
            <a:r>
              <a:rPr lang="ru-RU" sz="4800" dirty="0" err="1"/>
              <a:t>назыны</a:t>
            </a:r>
            <a:r>
              <a:rPr lang="ru-RU" sz="4800" dirty="0"/>
              <a:t> </a:t>
            </a:r>
            <a:r>
              <a:rPr lang="ru-RU" sz="4800" dirty="0" err="1"/>
              <a:t>ийи</a:t>
            </a:r>
            <a:r>
              <a:rPr lang="ru-RU" sz="4800" dirty="0"/>
              <a:t> </a:t>
            </a:r>
            <a:r>
              <a:rPr lang="ru-RU" sz="4800" dirty="0" err="1"/>
              <a:t>хардан</a:t>
            </a:r>
            <a:r>
              <a:rPr lang="ru-RU" sz="4800" dirty="0"/>
              <a:t> </a:t>
            </a:r>
            <a:r>
              <a:rPr lang="ru-RU" sz="4800" dirty="0" err="1"/>
              <a:t>уш</a:t>
            </a:r>
            <a:r>
              <a:rPr lang="ru-RU" sz="4800" dirty="0"/>
              <a:t> </a:t>
            </a:r>
            <a:r>
              <a:rPr lang="ru-RU" sz="4800" dirty="0" err="1"/>
              <a:t>хар</a:t>
            </a:r>
            <a:r>
              <a:rPr lang="ru-RU" sz="4800" dirty="0"/>
              <a:t> </a:t>
            </a:r>
            <a:r>
              <a:rPr lang="ru-RU" sz="4800" dirty="0" err="1"/>
              <a:t>чедир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Ирт</a:t>
            </a:r>
            <a:r>
              <a:rPr lang="ru-RU" sz="4800" dirty="0"/>
              <a:t> – </a:t>
            </a:r>
            <a:r>
              <a:rPr lang="ru-RU" sz="4800" dirty="0" err="1"/>
              <a:t>чазап</a:t>
            </a:r>
            <a:r>
              <a:rPr lang="ru-RU" sz="4800" dirty="0"/>
              <a:t> </a:t>
            </a:r>
            <a:r>
              <a:rPr lang="ru-RU" sz="4800" dirty="0" err="1"/>
              <a:t>каан</a:t>
            </a:r>
            <a:r>
              <a:rPr lang="ru-RU" sz="4800" dirty="0"/>
              <a:t> </a:t>
            </a:r>
            <a:r>
              <a:rPr lang="ru-RU" sz="4800" dirty="0" err="1"/>
              <a:t>болур</a:t>
            </a:r>
            <a:r>
              <a:rPr lang="ru-RU" sz="4800" dirty="0"/>
              <a:t>, </a:t>
            </a:r>
            <a:r>
              <a:rPr lang="ru-RU" sz="4800" dirty="0" err="1"/>
              <a:t>уш</a:t>
            </a:r>
            <a:r>
              <a:rPr lang="ru-RU" sz="4800" dirty="0"/>
              <a:t> </a:t>
            </a:r>
            <a:r>
              <a:rPr lang="ru-RU" sz="4800" dirty="0" err="1"/>
              <a:t>хардан</a:t>
            </a:r>
            <a:r>
              <a:rPr lang="ru-RU" sz="4800" dirty="0"/>
              <a:t> ору </a:t>
            </a:r>
            <a:r>
              <a:rPr lang="ru-RU" sz="4800" dirty="0" err="1"/>
              <a:t>назылыг,чедишкен</a:t>
            </a:r>
            <a:r>
              <a:rPr lang="ru-RU" sz="4800" dirty="0"/>
              <a:t> мал </a:t>
            </a:r>
            <a:r>
              <a:rPr lang="ru-RU" sz="4800" dirty="0" err="1"/>
              <a:t>болур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Кошкаржыгаш</a:t>
            </a:r>
            <a:r>
              <a:rPr lang="ru-RU" sz="4800" dirty="0"/>
              <a:t> – </a:t>
            </a:r>
            <a:r>
              <a:rPr lang="ru-RU" sz="4800" dirty="0" err="1"/>
              <a:t>урелиг</a:t>
            </a:r>
            <a:r>
              <a:rPr lang="ru-RU" sz="4800" dirty="0"/>
              <a:t> мал, </a:t>
            </a:r>
            <a:r>
              <a:rPr lang="ru-RU" sz="4800" dirty="0" err="1"/>
              <a:t>чазаваан</a:t>
            </a:r>
            <a:r>
              <a:rPr lang="ru-RU" sz="4800" dirty="0"/>
              <a:t> </a:t>
            </a:r>
            <a:r>
              <a:rPr lang="ru-RU" sz="4800" dirty="0" err="1"/>
              <a:t>болгаш</a:t>
            </a:r>
            <a:r>
              <a:rPr lang="ru-RU" sz="4800" dirty="0"/>
              <a:t> </a:t>
            </a:r>
            <a:r>
              <a:rPr lang="ru-RU" sz="4800" dirty="0" err="1"/>
              <a:t>назыны</a:t>
            </a:r>
            <a:r>
              <a:rPr lang="ru-RU" sz="4800" dirty="0"/>
              <a:t> </a:t>
            </a:r>
            <a:r>
              <a:rPr lang="ru-RU" sz="4800" dirty="0" err="1"/>
              <a:t>ийи</a:t>
            </a:r>
            <a:r>
              <a:rPr lang="ru-RU" sz="4800" dirty="0"/>
              <a:t> </a:t>
            </a:r>
            <a:r>
              <a:rPr lang="ru-RU" sz="4800" dirty="0" err="1"/>
              <a:t>харлыг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Кошкар</a:t>
            </a:r>
            <a:r>
              <a:rPr lang="ru-RU" sz="4800" dirty="0"/>
              <a:t> – </a:t>
            </a:r>
            <a:r>
              <a:rPr lang="ru-RU" sz="4800" dirty="0" err="1"/>
              <a:t>урелиг</a:t>
            </a:r>
            <a:r>
              <a:rPr lang="ru-RU" sz="4800" dirty="0"/>
              <a:t> мал, </a:t>
            </a:r>
            <a:r>
              <a:rPr lang="ru-RU" sz="4800" dirty="0" err="1"/>
              <a:t>чазаваан</a:t>
            </a:r>
            <a:r>
              <a:rPr lang="ru-RU" sz="4800" dirty="0"/>
              <a:t>,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кодан</a:t>
            </a:r>
            <a:r>
              <a:rPr lang="ru-RU" sz="4800" dirty="0"/>
              <a:t> </a:t>
            </a:r>
            <a:r>
              <a:rPr lang="ru-RU" sz="4800" dirty="0" err="1"/>
              <a:t>хойга</a:t>
            </a:r>
            <a:r>
              <a:rPr lang="ru-RU" sz="4800" dirty="0"/>
              <a:t>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кошкар</a:t>
            </a:r>
            <a:r>
              <a:rPr lang="ru-RU" sz="4800" dirty="0"/>
              <a:t> </a:t>
            </a:r>
            <a:r>
              <a:rPr lang="ru-RU" sz="4800" dirty="0" err="1"/>
              <a:t>чоруур</a:t>
            </a:r>
            <a:r>
              <a:rPr lang="ru-RU" sz="4800" dirty="0"/>
              <a:t>.</a:t>
            </a:r>
          </a:p>
          <a:p>
            <a:r>
              <a:rPr lang="ru-RU" sz="4800" dirty="0"/>
              <a:t>     </a:t>
            </a:r>
            <a:r>
              <a:rPr lang="ru-RU" sz="4800" dirty="0" err="1"/>
              <a:t>Каран</a:t>
            </a:r>
            <a:r>
              <a:rPr lang="ru-RU" sz="4800" dirty="0"/>
              <a:t> </a:t>
            </a:r>
            <a:r>
              <a:rPr lang="ru-RU" sz="4800" dirty="0" err="1"/>
              <a:t>чудулге</a:t>
            </a:r>
            <a:r>
              <a:rPr lang="ru-RU" sz="4800" dirty="0"/>
              <a:t> </a:t>
            </a:r>
            <a:r>
              <a:rPr lang="ru-RU" sz="4800" dirty="0" err="1"/>
              <a:t>турар</a:t>
            </a:r>
            <a:r>
              <a:rPr lang="ru-RU" sz="4800" dirty="0"/>
              <a:t> </a:t>
            </a:r>
            <a:r>
              <a:rPr lang="ru-RU" sz="4800" dirty="0" err="1"/>
              <a:t>шагдан</a:t>
            </a:r>
            <a:r>
              <a:rPr lang="ru-RU" sz="4800" dirty="0"/>
              <a:t> </a:t>
            </a:r>
            <a:r>
              <a:rPr lang="ru-RU" sz="4800" dirty="0" err="1"/>
              <a:t>бээр</a:t>
            </a:r>
            <a:r>
              <a:rPr lang="ru-RU" sz="4800" dirty="0"/>
              <a:t> </a:t>
            </a:r>
            <a:r>
              <a:rPr lang="ru-RU" sz="4800" dirty="0" err="1"/>
              <a:t>хойну</a:t>
            </a:r>
            <a:r>
              <a:rPr lang="ru-RU" sz="4800" dirty="0"/>
              <a:t> </a:t>
            </a:r>
            <a:r>
              <a:rPr lang="ru-RU" sz="4800" dirty="0" err="1"/>
              <a:t>ыдыктап</a:t>
            </a:r>
            <a:r>
              <a:rPr lang="ru-RU" sz="4800" dirty="0"/>
              <a:t> </a:t>
            </a:r>
            <a:r>
              <a:rPr lang="ru-RU" sz="4800" dirty="0" err="1"/>
              <a:t>чораан</a:t>
            </a:r>
            <a:r>
              <a:rPr lang="ru-RU" sz="4800" dirty="0"/>
              <a:t> </a:t>
            </a:r>
            <a:r>
              <a:rPr lang="ru-RU" sz="4800" dirty="0" err="1"/>
              <a:t>болгаш</a:t>
            </a:r>
            <a:r>
              <a:rPr lang="ru-RU" sz="4800" dirty="0"/>
              <a:t> </a:t>
            </a:r>
            <a:r>
              <a:rPr lang="ru-RU" sz="4800" dirty="0" err="1"/>
              <a:t>изиг</a:t>
            </a:r>
            <a:r>
              <a:rPr lang="ru-RU" sz="4800" dirty="0"/>
              <a:t> </a:t>
            </a:r>
            <a:r>
              <a:rPr lang="ru-RU" sz="4800" dirty="0" err="1"/>
              <a:t>тыныштыг</a:t>
            </a:r>
            <a:r>
              <a:rPr lang="ru-RU" sz="4800" dirty="0"/>
              <a:t> мал </a:t>
            </a:r>
            <a:r>
              <a:rPr lang="ru-RU" sz="4800" dirty="0" err="1"/>
              <a:t>дээр</a:t>
            </a:r>
            <a:r>
              <a:rPr lang="ru-RU" sz="4800" dirty="0"/>
              <a:t>. </a:t>
            </a:r>
            <a:r>
              <a:rPr lang="ru-RU" sz="4800" dirty="0" err="1"/>
              <a:t>Уруг-дарыг</a:t>
            </a:r>
            <a:r>
              <a:rPr lang="ru-RU" sz="4800" dirty="0"/>
              <a:t> </a:t>
            </a:r>
            <a:r>
              <a:rPr lang="ru-RU" sz="4800" dirty="0" err="1"/>
              <a:t>челбирге</a:t>
            </a:r>
            <a:r>
              <a:rPr lang="ru-RU" sz="4800" dirty="0"/>
              <a:t> </a:t>
            </a:r>
            <a:r>
              <a:rPr lang="ru-RU" sz="4800" dirty="0" err="1"/>
              <a:t>бээрге</a:t>
            </a:r>
            <a:r>
              <a:rPr lang="ru-RU" sz="4800" dirty="0"/>
              <a:t>, </a:t>
            </a:r>
            <a:r>
              <a:rPr lang="ru-RU" sz="4800" dirty="0" err="1"/>
              <a:t>ыдыктыг</a:t>
            </a:r>
            <a:r>
              <a:rPr lang="ru-RU" sz="4800" dirty="0"/>
              <a:t> </a:t>
            </a:r>
            <a:r>
              <a:rPr lang="ru-RU" sz="4800" dirty="0" err="1"/>
              <a:t>хойнун</a:t>
            </a:r>
            <a:r>
              <a:rPr lang="ru-RU" sz="4800" dirty="0"/>
              <a:t> </a:t>
            </a:r>
            <a:r>
              <a:rPr lang="ru-RU" sz="4800" dirty="0" err="1"/>
              <a:t>изиг</a:t>
            </a:r>
            <a:r>
              <a:rPr lang="ru-RU" sz="4800" dirty="0"/>
              <a:t> </a:t>
            </a:r>
            <a:r>
              <a:rPr lang="ru-RU" sz="4800" dirty="0" err="1"/>
              <a:t>тыныжынга</a:t>
            </a:r>
            <a:r>
              <a:rPr lang="ru-RU" sz="4800" dirty="0"/>
              <a:t> </a:t>
            </a:r>
            <a:r>
              <a:rPr lang="ru-RU" sz="4800" dirty="0" err="1"/>
              <a:t>тынгырар</a:t>
            </a:r>
            <a:r>
              <a:rPr lang="ru-RU" sz="4800" dirty="0"/>
              <a:t> </a:t>
            </a:r>
            <a:r>
              <a:rPr lang="ru-RU" sz="4800" dirty="0" err="1"/>
              <a:t>ёзулал</a:t>
            </a:r>
            <a:r>
              <a:rPr lang="ru-RU" sz="4800" dirty="0"/>
              <a:t> база </a:t>
            </a:r>
            <a:r>
              <a:rPr lang="ru-RU" sz="4800" dirty="0" err="1"/>
              <a:t>турган</a:t>
            </a:r>
            <a:r>
              <a:rPr lang="ru-RU" sz="48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4248472" cy="5206712"/>
          </a:xfrm>
        </p:spPr>
        <p:txBody>
          <a:bodyPr>
            <a:noAutofit/>
          </a:bodyPr>
          <a:lstStyle/>
          <a:p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ниити</a:t>
            </a:r>
            <a:r>
              <a:rPr lang="ru-RU" sz="1000" dirty="0"/>
              <a:t> Ады, </a:t>
            </a:r>
            <a:r>
              <a:rPr lang="ru-RU" sz="1000" dirty="0" err="1"/>
              <a:t>торуур</a:t>
            </a:r>
            <a:r>
              <a:rPr lang="ru-RU" sz="1000" dirty="0"/>
              <a:t> </a:t>
            </a:r>
            <a:r>
              <a:rPr lang="ru-RU" sz="1000" dirty="0" err="1"/>
              <a:t>кыс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азы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дугаарторуп</a:t>
            </a:r>
            <a:r>
              <a:rPr lang="ru-RU" sz="1000" dirty="0"/>
              <a:t> </a:t>
            </a:r>
            <a:r>
              <a:rPr lang="ru-RU" sz="1000" dirty="0" err="1"/>
              <a:t>турар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</a:t>
            </a:r>
            <a:r>
              <a:rPr lang="ru-RU" sz="1000" dirty="0" err="1"/>
              <a:t>анайлыг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Хайдак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оглу</a:t>
            </a:r>
            <a:r>
              <a:rPr lang="ru-RU" sz="1000" dirty="0"/>
              <a:t> </a:t>
            </a:r>
            <a:r>
              <a:rPr lang="ru-RU" sz="1000" dirty="0" err="1"/>
              <a:t>олуп</a:t>
            </a:r>
            <a:r>
              <a:rPr lang="ru-RU" sz="1000" dirty="0"/>
              <a:t> калган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Дузак</a:t>
            </a:r>
            <a:r>
              <a:rPr lang="ru-RU" sz="1000" dirty="0"/>
              <a:t> – </a:t>
            </a:r>
            <a:r>
              <a:rPr lang="ru-RU" sz="1000" dirty="0" err="1"/>
              <a:t>ийи</a:t>
            </a:r>
            <a:r>
              <a:rPr lang="ru-RU" sz="1000" dirty="0"/>
              <a:t> </a:t>
            </a:r>
            <a:r>
              <a:rPr lang="ru-RU" sz="1000" dirty="0" err="1"/>
              <a:t>харлыг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азы </a:t>
            </a:r>
            <a:r>
              <a:rPr lang="ru-RU" sz="1000" dirty="0" err="1"/>
              <a:t>хунан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дугаар</a:t>
            </a:r>
            <a:r>
              <a:rPr lang="ru-RU" sz="1000" dirty="0"/>
              <a:t> </a:t>
            </a:r>
            <a:r>
              <a:rPr lang="ru-RU" sz="1000" dirty="0" err="1"/>
              <a:t>торуп</a:t>
            </a:r>
            <a:r>
              <a:rPr lang="ru-RU" sz="1000" dirty="0"/>
              <a:t> </a:t>
            </a:r>
            <a:r>
              <a:rPr lang="ru-RU" sz="1000" dirty="0" err="1"/>
              <a:t>турар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</a:t>
            </a:r>
            <a:r>
              <a:rPr lang="ru-RU" sz="1000" dirty="0" err="1"/>
              <a:t>анайлыг</a:t>
            </a:r>
            <a:r>
              <a:rPr lang="ru-RU" sz="1000" dirty="0"/>
              <a:t> </a:t>
            </a:r>
            <a:r>
              <a:rPr lang="ru-RU" sz="1000" dirty="0" err="1"/>
              <a:t>дузак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Кызыр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анайлаваан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азы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чылын</a:t>
            </a:r>
            <a:r>
              <a:rPr lang="ru-RU" sz="1000" dirty="0"/>
              <a:t> </a:t>
            </a:r>
            <a:r>
              <a:rPr lang="ru-RU" sz="1000" dirty="0" err="1"/>
              <a:t>торувейн</a:t>
            </a:r>
            <a:r>
              <a:rPr lang="ru-RU" sz="1000" dirty="0"/>
              <a:t> </a:t>
            </a:r>
            <a:r>
              <a:rPr lang="ru-RU" sz="1000" dirty="0" err="1"/>
              <a:t>барган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Анай</a:t>
            </a:r>
            <a:r>
              <a:rPr lang="ru-RU" sz="1000" dirty="0"/>
              <a:t> – </a:t>
            </a:r>
            <a:r>
              <a:rPr lang="ru-RU" sz="1000" dirty="0" err="1"/>
              <a:t>ошкунун</a:t>
            </a:r>
            <a:r>
              <a:rPr lang="ru-RU" sz="1000" dirty="0"/>
              <a:t>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чедир</a:t>
            </a:r>
            <a:r>
              <a:rPr lang="ru-RU" sz="1000" dirty="0"/>
              <a:t> </a:t>
            </a:r>
            <a:r>
              <a:rPr lang="ru-RU" sz="1000" dirty="0" err="1"/>
              <a:t>оглу</a:t>
            </a:r>
            <a:r>
              <a:rPr lang="ru-RU" sz="1000" dirty="0"/>
              <a:t>, </a:t>
            </a:r>
            <a:r>
              <a:rPr lang="ru-RU" sz="1000" dirty="0" err="1"/>
              <a:t>ниити</a:t>
            </a:r>
            <a:r>
              <a:rPr lang="ru-RU" sz="1000" dirty="0"/>
              <a:t> </a:t>
            </a:r>
            <a:r>
              <a:rPr lang="ru-RU" sz="1000" dirty="0" err="1"/>
              <a:t>ады</a:t>
            </a:r>
            <a:r>
              <a:rPr lang="ru-RU" sz="1000" dirty="0"/>
              <a:t>, </a:t>
            </a:r>
            <a:r>
              <a:rPr lang="ru-RU" sz="1000" dirty="0" err="1"/>
              <a:t>кыс</a:t>
            </a:r>
            <a:r>
              <a:rPr lang="ru-RU" sz="1000" dirty="0"/>
              <a:t> </a:t>
            </a:r>
            <a:r>
              <a:rPr lang="ru-RU" sz="1000" dirty="0" err="1"/>
              <a:t>анай</a:t>
            </a:r>
            <a:r>
              <a:rPr lang="ru-RU" sz="1000" dirty="0"/>
              <a:t>, эр </a:t>
            </a:r>
            <a:r>
              <a:rPr lang="ru-RU" sz="1000" dirty="0" err="1"/>
              <a:t>анай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Оскуспеек</a:t>
            </a:r>
            <a:r>
              <a:rPr lang="ru-RU" sz="1000" dirty="0"/>
              <a:t> – </a:t>
            </a:r>
            <a:r>
              <a:rPr lang="ru-RU" sz="1000" dirty="0" err="1"/>
              <a:t>чашта</a:t>
            </a:r>
            <a:r>
              <a:rPr lang="ru-RU" sz="1000" dirty="0"/>
              <a:t> </a:t>
            </a:r>
            <a:r>
              <a:rPr lang="ru-RU" sz="1000" dirty="0" err="1"/>
              <a:t>иези</a:t>
            </a:r>
            <a:r>
              <a:rPr lang="ru-RU" sz="1000" dirty="0"/>
              <a:t> </a:t>
            </a:r>
            <a:r>
              <a:rPr lang="ru-RU" sz="1000" dirty="0" err="1"/>
              <a:t>олуп</a:t>
            </a:r>
            <a:r>
              <a:rPr lang="ru-RU" sz="1000" dirty="0"/>
              <a:t> калган чаш </a:t>
            </a:r>
            <a:r>
              <a:rPr lang="ru-RU" sz="1000" dirty="0" err="1"/>
              <a:t>анай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Ылым</a:t>
            </a:r>
            <a:r>
              <a:rPr lang="ru-RU" sz="1000" dirty="0"/>
              <a:t> чаш – </a:t>
            </a:r>
            <a:r>
              <a:rPr lang="ru-RU" sz="1000" dirty="0" err="1"/>
              <a:t>тендинейндир</a:t>
            </a:r>
            <a:r>
              <a:rPr lang="ru-RU" sz="1000" dirty="0"/>
              <a:t> </a:t>
            </a:r>
            <a:r>
              <a:rPr lang="ru-RU" sz="1000" dirty="0" err="1"/>
              <a:t>кылаштап</a:t>
            </a:r>
            <a:r>
              <a:rPr lang="ru-RU" sz="1000" dirty="0"/>
              <a:t> </a:t>
            </a:r>
            <a:r>
              <a:rPr lang="ru-RU" sz="1000" dirty="0" err="1"/>
              <a:t>турар</a:t>
            </a:r>
            <a:r>
              <a:rPr lang="ru-RU" sz="1000" dirty="0"/>
              <a:t> чаш </a:t>
            </a:r>
            <a:r>
              <a:rPr lang="ru-RU" sz="1000" dirty="0" err="1"/>
              <a:t>анай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Доруккан</a:t>
            </a:r>
            <a:r>
              <a:rPr lang="ru-RU" sz="1000" dirty="0"/>
              <a:t> </a:t>
            </a:r>
            <a:r>
              <a:rPr lang="ru-RU" sz="1000" dirty="0" err="1"/>
              <a:t>анай</a:t>
            </a:r>
            <a:r>
              <a:rPr lang="ru-RU" sz="1000" dirty="0"/>
              <a:t> – </a:t>
            </a:r>
            <a:r>
              <a:rPr lang="ru-RU" sz="1000" dirty="0" err="1"/>
              <a:t>уш</a:t>
            </a:r>
            <a:r>
              <a:rPr lang="ru-RU" sz="1000" dirty="0"/>
              <a:t> ай </a:t>
            </a:r>
            <a:r>
              <a:rPr lang="ru-RU" sz="1000" dirty="0" err="1"/>
              <a:t>четткен</a:t>
            </a:r>
            <a:r>
              <a:rPr lang="ru-RU" sz="1000" dirty="0"/>
              <a:t>, азы </a:t>
            </a:r>
            <a:r>
              <a:rPr lang="ru-RU" sz="1000" dirty="0" err="1"/>
              <a:t>сиген</a:t>
            </a:r>
            <a:r>
              <a:rPr lang="ru-RU" sz="1000" dirty="0"/>
              <a:t> </a:t>
            </a:r>
            <a:r>
              <a:rPr lang="ru-RU" sz="1000" dirty="0" err="1"/>
              <a:t>чиптер</a:t>
            </a:r>
            <a:r>
              <a:rPr lang="ru-RU" sz="1000" dirty="0"/>
              <a:t> </a:t>
            </a:r>
            <a:r>
              <a:rPr lang="ru-RU" sz="1000" dirty="0" err="1"/>
              <a:t>апарган</a:t>
            </a:r>
            <a:r>
              <a:rPr lang="ru-RU" sz="1000" dirty="0"/>
              <a:t> </a:t>
            </a:r>
            <a:r>
              <a:rPr lang="ru-RU" sz="1000" dirty="0" err="1"/>
              <a:t>анай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Часкылак</a:t>
            </a:r>
            <a:r>
              <a:rPr lang="ru-RU" sz="1000" dirty="0"/>
              <a:t> – </a:t>
            </a:r>
            <a:r>
              <a:rPr lang="ru-RU" sz="1000" dirty="0" err="1"/>
              <a:t>чазын</a:t>
            </a:r>
            <a:r>
              <a:rPr lang="ru-RU" sz="1000" dirty="0"/>
              <a:t> </a:t>
            </a:r>
            <a:r>
              <a:rPr lang="ru-RU" sz="1000" dirty="0" err="1"/>
              <a:t>торуттунген</a:t>
            </a:r>
            <a:r>
              <a:rPr lang="ru-RU" sz="1000" dirty="0"/>
              <a:t> </a:t>
            </a:r>
            <a:r>
              <a:rPr lang="ru-RU" sz="1000" dirty="0" err="1"/>
              <a:t>анай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Сейнек</a:t>
            </a:r>
            <a:r>
              <a:rPr lang="ru-RU" sz="1000" dirty="0"/>
              <a:t> – эр </a:t>
            </a:r>
            <a:r>
              <a:rPr lang="ru-RU" sz="1000" dirty="0" err="1"/>
              <a:t>анайны</a:t>
            </a:r>
            <a:r>
              <a:rPr lang="ru-RU" sz="1000" dirty="0"/>
              <a:t> </a:t>
            </a:r>
            <a:r>
              <a:rPr lang="ru-RU" sz="1000" dirty="0" err="1"/>
              <a:t>чазап</a:t>
            </a:r>
            <a:r>
              <a:rPr lang="ru-RU" sz="1000" dirty="0"/>
              <a:t> капканы, </a:t>
            </a:r>
            <a:r>
              <a:rPr lang="ru-RU" sz="1000" dirty="0" err="1"/>
              <a:t>назыны</a:t>
            </a:r>
            <a:r>
              <a:rPr lang="ru-RU" sz="1000" dirty="0"/>
              <a:t> </a:t>
            </a:r>
            <a:r>
              <a:rPr lang="ru-RU" sz="1000" dirty="0" err="1"/>
              <a:t>ийи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чеикен</a:t>
            </a:r>
            <a:r>
              <a:rPr lang="ru-RU" sz="1000" dirty="0"/>
              <a:t> </a:t>
            </a:r>
            <a:r>
              <a:rPr lang="ru-RU" sz="1000" dirty="0" err="1"/>
              <a:t>болур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Серге</a:t>
            </a:r>
            <a:r>
              <a:rPr lang="ru-RU" sz="1000" dirty="0"/>
              <a:t> – эр </a:t>
            </a:r>
            <a:r>
              <a:rPr lang="ru-RU" sz="1000" dirty="0" err="1"/>
              <a:t>анайны</a:t>
            </a:r>
            <a:r>
              <a:rPr lang="ru-RU" sz="1000" dirty="0"/>
              <a:t> </a:t>
            </a:r>
            <a:r>
              <a:rPr lang="ru-RU" sz="1000" dirty="0" err="1"/>
              <a:t>чазап</a:t>
            </a:r>
            <a:r>
              <a:rPr lang="ru-RU" sz="1000" dirty="0"/>
              <a:t> </a:t>
            </a:r>
            <a:r>
              <a:rPr lang="ru-RU" sz="1000" dirty="0" err="1"/>
              <a:t>кааны</a:t>
            </a:r>
            <a:r>
              <a:rPr lang="ru-RU" sz="1000" dirty="0"/>
              <a:t>, </a:t>
            </a:r>
            <a:r>
              <a:rPr lang="ru-RU" sz="1000" dirty="0" err="1"/>
              <a:t>назыны</a:t>
            </a:r>
            <a:r>
              <a:rPr lang="ru-RU" sz="1000" dirty="0"/>
              <a:t> </a:t>
            </a:r>
            <a:r>
              <a:rPr lang="ru-RU" sz="1000" dirty="0" err="1"/>
              <a:t>уш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ашкан</a:t>
            </a:r>
            <a:r>
              <a:rPr lang="ru-RU" sz="1000" dirty="0"/>
              <a:t> </a:t>
            </a:r>
            <a:r>
              <a:rPr lang="ru-RU" sz="1000" dirty="0" err="1"/>
              <a:t>болур</a:t>
            </a:r>
            <a:endParaRPr lang="ru-RU" sz="1000" dirty="0"/>
          </a:p>
          <a:p>
            <a:r>
              <a:rPr lang="ru-RU" sz="1000" dirty="0" err="1" smtClean="0"/>
              <a:t>Хуна</a:t>
            </a:r>
            <a:r>
              <a:rPr lang="ru-RU" sz="1000" dirty="0" smtClean="0"/>
              <a:t> </a:t>
            </a:r>
            <a:r>
              <a:rPr lang="ru-RU" sz="1000" dirty="0"/>
              <a:t>– </a:t>
            </a:r>
            <a:r>
              <a:rPr lang="ru-RU" sz="1000" dirty="0" err="1"/>
              <a:t>чазаваан</a:t>
            </a:r>
            <a:r>
              <a:rPr lang="ru-RU" sz="1000" dirty="0"/>
              <a:t> эр </a:t>
            </a:r>
            <a:r>
              <a:rPr lang="ru-RU" sz="1000" dirty="0" err="1"/>
              <a:t>анай</a:t>
            </a:r>
            <a:r>
              <a:rPr lang="ru-RU" sz="1000" dirty="0"/>
              <a:t>, </a:t>
            </a:r>
            <a:r>
              <a:rPr lang="ru-RU" sz="1000" dirty="0" err="1"/>
              <a:t>урелиг</a:t>
            </a:r>
            <a:r>
              <a:rPr lang="ru-RU" sz="1000" dirty="0"/>
              <a:t> мал, </a:t>
            </a:r>
            <a:r>
              <a:rPr lang="ru-RU" sz="1000" dirty="0" err="1"/>
              <a:t>назыны</a:t>
            </a:r>
            <a:r>
              <a:rPr lang="ru-RU" sz="1000" dirty="0"/>
              <a:t> </a:t>
            </a:r>
            <a:r>
              <a:rPr lang="ru-RU" sz="1000" dirty="0" err="1"/>
              <a:t>ийи</a:t>
            </a:r>
            <a:r>
              <a:rPr lang="ru-RU" sz="1000" dirty="0"/>
              <a:t> </a:t>
            </a:r>
            <a:r>
              <a:rPr lang="ru-RU" sz="1000" dirty="0" err="1"/>
              <a:t>хардан</a:t>
            </a:r>
            <a:r>
              <a:rPr lang="ru-RU" sz="1000" dirty="0"/>
              <a:t> ору. </a:t>
            </a:r>
            <a:r>
              <a:rPr lang="ru-RU" sz="1000" dirty="0" err="1"/>
              <a:t>Суткур</a:t>
            </a:r>
            <a:r>
              <a:rPr lang="ru-RU" sz="1000" dirty="0"/>
              <a:t>, </a:t>
            </a:r>
            <a:r>
              <a:rPr lang="ru-RU" sz="1000" dirty="0" err="1"/>
              <a:t>эъткир</a:t>
            </a:r>
            <a:r>
              <a:rPr lang="ru-RU" sz="1000" dirty="0"/>
              <a:t> </a:t>
            </a:r>
            <a:r>
              <a:rPr lang="ru-RU" sz="1000" dirty="0" err="1"/>
              <a:t>болгаш</a:t>
            </a:r>
            <a:r>
              <a:rPr lang="ru-RU" sz="1000" dirty="0"/>
              <a:t> </a:t>
            </a:r>
            <a:r>
              <a:rPr lang="ru-RU" sz="1000" dirty="0" err="1"/>
              <a:t>моге-шыырак</a:t>
            </a:r>
            <a:r>
              <a:rPr lang="ru-RU" sz="1000" dirty="0"/>
              <a:t> </a:t>
            </a:r>
            <a:r>
              <a:rPr lang="ru-RU" sz="1000" dirty="0" err="1"/>
              <a:t>уктуг</a:t>
            </a:r>
            <a:r>
              <a:rPr lang="ru-RU" sz="1000" dirty="0"/>
              <a:t> эр </a:t>
            </a:r>
            <a:r>
              <a:rPr lang="ru-RU" sz="1000" dirty="0" err="1"/>
              <a:t>анайны</a:t>
            </a:r>
            <a:r>
              <a:rPr lang="ru-RU" sz="1000" dirty="0"/>
              <a:t> </a:t>
            </a:r>
            <a:r>
              <a:rPr lang="ru-RU" sz="1000" dirty="0" err="1"/>
              <a:t>хуна</a:t>
            </a:r>
            <a:r>
              <a:rPr lang="ru-RU" sz="1000" dirty="0"/>
              <a:t> </a:t>
            </a:r>
            <a:r>
              <a:rPr lang="ru-RU" sz="1000" dirty="0" err="1"/>
              <a:t>кылдыр</a:t>
            </a:r>
            <a:r>
              <a:rPr lang="ru-RU" sz="1000" dirty="0"/>
              <a:t> </a:t>
            </a:r>
            <a:r>
              <a:rPr lang="ru-RU" sz="1000" dirty="0" err="1"/>
              <a:t>салып</a:t>
            </a:r>
            <a:r>
              <a:rPr lang="ru-RU" sz="1000" dirty="0"/>
              <a:t> </a:t>
            </a:r>
            <a:r>
              <a:rPr lang="ru-RU" sz="1000" dirty="0" err="1"/>
              <a:t>алыр</a:t>
            </a:r>
            <a:r>
              <a:rPr lang="ru-RU" sz="1000" dirty="0"/>
              <a:t>.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кодан</a:t>
            </a:r>
            <a:r>
              <a:rPr lang="ru-RU" sz="1000" dirty="0"/>
              <a:t> </a:t>
            </a:r>
            <a:r>
              <a:rPr lang="ru-RU" sz="1000" dirty="0" err="1"/>
              <a:t>ошкуге</a:t>
            </a:r>
            <a:r>
              <a:rPr lang="ru-RU" sz="1000" dirty="0"/>
              <a:t> </a:t>
            </a:r>
            <a:r>
              <a:rPr lang="ru-RU" sz="1000" dirty="0" err="1"/>
              <a:t>бир</a:t>
            </a:r>
            <a:r>
              <a:rPr lang="ru-RU" sz="1000" dirty="0"/>
              <a:t> </a:t>
            </a:r>
            <a:r>
              <a:rPr lang="ru-RU" sz="1000" dirty="0" err="1"/>
              <a:t>хуна</a:t>
            </a:r>
            <a:r>
              <a:rPr lang="ru-RU" sz="1000" dirty="0"/>
              <a:t> </a:t>
            </a:r>
            <a:r>
              <a:rPr lang="ru-RU" sz="1000" dirty="0" err="1"/>
              <a:t>чоруур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Ошкуну</a:t>
            </a:r>
            <a:r>
              <a:rPr lang="ru-RU" sz="1000" dirty="0"/>
              <a:t> </a:t>
            </a:r>
            <a:r>
              <a:rPr lang="ru-RU" sz="1000" dirty="0" err="1"/>
              <a:t>назын</a:t>
            </a:r>
            <a:r>
              <a:rPr lang="ru-RU" sz="1000" dirty="0"/>
              <a:t> </a:t>
            </a:r>
            <a:r>
              <a:rPr lang="ru-RU" sz="1000" dirty="0" err="1"/>
              <a:t>аайы</a:t>
            </a:r>
            <a:r>
              <a:rPr lang="ru-RU" sz="1000" dirty="0"/>
              <a:t>-биле </a:t>
            </a:r>
            <a:r>
              <a:rPr lang="ru-RU" sz="1000" dirty="0" err="1"/>
              <a:t>адаары</a:t>
            </a:r>
            <a:r>
              <a:rPr lang="ru-RU" sz="1000" dirty="0"/>
              <a:t> </a:t>
            </a:r>
            <a:r>
              <a:rPr lang="ru-RU" sz="1000" dirty="0" err="1"/>
              <a:t>тускай</a:t>
            </a:r>
            <a:r>
              <a:rPr lang="ru-RU" sz="1000" dirty="0"/>
              <a:t> </a:t>
            </a:r>
            <a:r>
              <a:rPr lang="ru-RU" sz="1000" dirty="0" err="1"/>
              <a:t>чурумнуг</a:t>
            </a:r>
            <a:r>
              <a:rPr lang="ru-RU" sz="1000" dirty="0"/>
              <a:t> </a:t>
            </a:r>
            <a:r>
              <a:rPr lang="ru-RU" sz="1000" dirty="0" err="1"/>
              <a:t>болур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Хунан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ийи</a:t>
            </a:r>
            <a:r>
              <a:rPr lang="ru-RU" sz="1000" dirty="0"/>
              <a:t> </a:t>
            </a:r>
            <a:r>
              <a:rPr lang="ru-RU" sz="1000" dirty="0" err="1"/>
              <a:t>харлыг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Донен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ийиден</a:t>
            </a:r>
            <a:r>
              <a:rPr lang="ru-RU" sz="1000" dirty="0"/>
              <a:t> </a:t>
            </a:r>
            <a:r>
              <a:rPr lang="ru-RU" sz="1000" dirty="0" err="1"/>
              <a:t>уш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чедир</a:t>
            </a:r>
            <a:r>
              <a:rPr lang="ru-RU" sz="1000" dirty="0"/>
              <a:t> </a:t>
            </a:r>
            <a:r>
              <a:rPr lang="ru-RU" sz="1000" dirty="0" err="1"/>
              <a:t>назылыг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Алды</a:t>
            </a:r>
            <a:r>
              <a:rPr lang="ru-RU" sz="1000" dirty="0"/>
              <a:t> </a:t>
            </a:r>
            <a:r>
              <a:rPr lang="ru-RU" sz="1000" dirty="0" err="1"/>
              <a:t>диштиг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уштен</a:t>
            </a:r>
            <a:r>
              <a:rPr lang="ru-RU" sz="1000" dirty="0"/>
              <a:t> </a:t>
            </a:r>
            <a:r>
              <a:rPr lang="ru-RU" sz="1000" dirty="0" err="1"/>
              <a:t>дорт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чедир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Чедишкен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 – </a:t>
            </a:r>
            <a:r>
              <a:rPr lang="ru-RU" sz="1000" dirty="0" err="1"/>
              <a:t>дорттен</a:t>
            </a:r>
            <a:r>
              <a:rPr lang="ru-RU" sz="1000" dirty="0"/>
              <a:t> </a:t>
            </a:r>
            <a:r>
              <a:rPr lang="ru-RU" sz="1000" dirty="0" err="1"/>
              <a:t>беш</a:t>
            </a:r>
            <a:r>
              <a:rPr lang="ru-RU" sz="1000" dirty="0"/>
              <a:t> </a:t>
            </a:r>
            <a:r>
              <a:rPr lang="ru-RU" sz="1000" dirty="0" err="1"/>
              <a:t>хар</a:t>
            </a:r>
            <a:r>
              <a:rPr lang="ru-RU" sz="1000" dirty="0"/>
              <a:t> </a:t>
            </a:r>
            <a:r>
              <a:rPr lang="ru-RU" sz="1000" dirty="0" err="1"/>
              <a:t>чедир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r>
              <a:rPr lang="ru-RU" sz="1000" dirty="0"/>
              <a:t>     </a:t>
            </a:r>
            <a:r>
              <a:rPr lang="ru-RU" sz="1000" dirty="0" err="1"/>
              <a:t>Ошкунун</a:t>
            </a:r>
            <a:r>
              <a:rPr lang="ru-RU" sz="1000" dirty="0"/>
              <a:t> он-</a:t>
            </a:r>
            <a:r>
              <a:rPr lang="ru-RU" sz="1000" dirty="0" err="1"/>
              <a:t>чузунун</a:t>
            </a:r>
            <a:r>
              <a:rPr lang="ru-RU" sz="1000" dirty="0"/>
              <a:t> </a:t>
            </a:r>
            <a:r>
              <a:rPr lang="ru-RU" sz="1000" dirty="0" err="1"/>
              <a:t>дугунун</a:t>
            </a:r>
            <a:r>
              <a:rPr lang="ru-RU" sz="1000" dirty="0"/>
              <a:t> </a:t>
            </a:r>
            <a:r>
              <a:rPr lang="ru-RU" sz="1000" dirty="0" err="1"/>
              <a:t>аайы</a:t>
            </a:r>
            <a:r>
              <a:rPr lang="ru-RU" sz="1000" dirty="0"/>
              <a:t>-биле </a:t>
            </a:r>
            <a:r>
              <a:rPr lang="ru-RU" sz="1000" dirty="0" err="1"/>
              <a:t>адаар</a:t>
            </a:r>
            <a:r>
              <a:rPr lang="ru-RU" sz="1000" dirty="0"/>
              <a:t>.</a:t>
            </a:r>
          </a:p>
          <a:p>
            <a:r>
              <a:rPr lang="ru-RU" sz="1000" dirty="0"/>
              <a:t>     Кара </a:t>
            </a:r>
            <a:r>
              <a:rPr lang="ru-RU" sz="1000" dirty="0" err="1"/>
              <a:t>хайдак</a:t>
            </a:r>
            <a:r>
              <a:rPr lang="ru-RU" sz="1000" dirty="0"/>
              <a:t>, </a:t>
            </a:r>
            <a:r>
              <a:rPr lang="ru-RU" sz="1000" dirty="0" err="1"/>
              <a:t>ак</a:t>
            </a:r>
            <a:r>
              <a:rPr lang="ru-RU" sz="1000" dirty="0"/>
              <a:t> </a:t>
            </a:r>
            <a:r>
              <a:rPr lang="ru-RU" sz="1000" dirty="0" err="1"/>
              <a:t>хайдак</a:t>
            </a:r>
            <a:r>
              <a:rPr lang="ru-RU" sz="1000" dirty="0"/>
              <a:t>, </a:t>
            </a:r>
            <a:r>
              <a:rPr lang="ru-RU" sz="1000" dirty="0" err="1"/>
              <a:t>сарыг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донгу рак </a:t>
            </a:r>
            <a:r>
              <a:rPr lang="ru-RU" sz="1000" dirty="0" err="1"/>
              <a:t>ошку</a:t>
            </a:r>
            <a:r>
              <a:rPr lang="ru-RU" sz="1000" dirty="0"/>
              <a:t>, </a:t>
            </a:r>
            <a:r>
              <a:rPr lang="ru-RU" sz="1000" dirty="0" err="1"/>
              <a:t>калчан</a:t>
            </a:r>
            <a:r>
              <a:rPr lang="ru-RU" sz="1000" dirty="0"/>
              <a:t> </a:t>
            </a:r>
            <a:r>
              <a:rPr lang="ru-RU" sz="1000" dirty="0" err="1"/>
              <a:t>сарыг</a:t>
            </a:r>
            <a:r>
              <a:rPr lang="ru-RU" sz="1000" dirty="0"/>
              <a:t> </a:t>
            </a:r>
            <a:r>
              <a:rPr lang="ru-RU" sz="1000" dirty="0" err="1"/>
              <a:t>ошку</a:t>
            </a:r>
            <a:r>
              <a:rPr lang="ru-RU" sz="1000" dirty="0"/>
              <a:t>, </a:t>
            </a:r>
            <a:r>
              <a:rPr lang="ru-RU" sz="1000" dirty="0" err="1"/>
              <a:t>чалбак</a:t>
            </a:r>
            <a:r>
              <a:rPr lang="ru-RU" sz="1000" dirty="0"/>
              <a:t>-кок </a:t>
            </a:r>
            <a:r>
              <a:rPr lang="ru-RU" sz="1000" dirty="0" err="1"/>
              <a:t>ошку</a:t>
            </a:r>
            <a:r>
              <a:rPr lang="ru-RU" sz="1000" dirty="0"/>
              <a:t>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57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cuments\МЗШ, З-А-С, Теве-Хая\чуруктар 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1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057128" cy="229284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471613"/>
            <a:ext cx="592613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4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724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Проект «Тос чузун малым»</vt:lpstr>
      <vt:lpstr>Презентация PowerPoint</vt:lpstr>
      <vt:lpstr> </vt:lpstr>
      <vt:lpstr> </vt:lpstr>
      <vt:lpstr>Тевенин ажыы кончуг улуг</vt:lpstr>
      <vt:lpstr>Хой                                           Ошку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2014-01-10T03:55:36Z</dcterms:created>
  <dcterms:modified xsi:type="dcterms:W3CDTF">2014-01-15T09:35:44Z</dcterms:modified>
</cp:coreProperties>
</file>