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57" r:id="rId4"/>
    <p:sldId id="273" r:id="rId5"/>
    <p:sldId id="259" r:id="rId6"/>
    <p:sldId id="262" r:id="rId7"/>
    <p:sldId id="266" r:id="rId8"/>
    <p:sldId id="265" r:id="rId9"/>
    <p:sldId id="264" r:id="rId10"/>
    <p:sldId id="282" r:id="rId11"/>
    <p:sldId id="274" r:id="rId12"/>
    <p:sldId id="277" r:id="rId13"/>
    <p:sldId id="281" r:id="rId14"/>
    <p:sldId id="268" r:id="rId15"/>
    <p:sldId id="283" r:id="rId16"/>
    <p:sldId id="260" r:id="rId17"/>
    <p:sldId id="272" r:id="rId18"/>
    <p:sldId id="284" r:id="rId19"/>
    <p:sldId id="285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F2E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33DE02-883E-451E-ABC3-CD3AFD06A27D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309496-E440-4141-8431-A508EEDE3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309496-E440-4141-8431-A508EEDE36E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1788-9626-4517-9EE3-4BBB8A376559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665F-3AB3-4DE3-96C9-B2A51EFA7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4DC4A-9D26-45E3-93AA-DC52E545B20B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452AA-1A19-4B3D-AF3E-BB65B2EB7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EBE7-1345-4C89-AA67-D28A9678CFD7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2D1E-FB1F-4906-9870-AE9ED2752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315913"/>
            <a:ext cx="70866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4688" y="1795463"/>
            <a:ext cx="383698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4075" y="1795463"/>
            <a:ext cx="383698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145213"/>
            <a:ext cx="1371600" cy="712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3352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6477000"/>
            <a:ext cx="3048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0841-451D-4FF5-8CB9-32C45BABB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19FB-BC14-4EFD-8359-2A274BCCDD5C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B826-A82B-410B-8357-1D06D8DDC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0F14-8E2D-4740-A5F0-8327B7D794E6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B38B-37CF-4F60-8121-49EC2507A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4DB0-1DCE-4327-AD16-3F140AC0C415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4A80E-8D58-41B6-8235-EB66C7827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AD69-8192-4195-A386-8623D51167DD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B892-2443-45BC-AA57-CDE477CA2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0F33-D79A-4C9B-9529-BBDB724570FC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A117-782B-411D-9A3D-577EBDC59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D6102-D6F6-403B-BA42-36DC06D7C35B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204BD-D7E2-4975-88D8-78EFF3F7C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CFC8-525B-4873-B31E-165CD28D1982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493B-0469-475E-BE7D-B8C065840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4235-3D47-45C1-9482-060B23A9D84C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00EA-7966-45BF-8BF8-2775C9C3A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ABB2CD-3E40-4ECB-88C9-C5002838EAD8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BFFB68-AF57-419E-AE9A-1A8C760D5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9;&#1084;&#1080;&#1090;\Documents\&#1073;&#1091;&#1082;&#1074;&#1099;%20&#1076;\ANIM20.WAV" TargetMode="Externa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1714488"/>
            <a:ext cx="7772400" cy="471490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Урок русского языка</a:t>
            </a:r>
            <a:br>
              <a:rPr lang="ru-RU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2-а класс</a:t>
            </a:r>
            <a:r>
              <a:rPr lang="ru-RU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Сочетание </a:t>
            </a:r>
            <a:r>
              <a:rPr lang="ru-RU" sz="36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чк,чн,щн</a:t>
            </a:r>
            <a:r>
              <a:rPr lang="ru-RU" sz="36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»</a:t>
            </a:r>
            <a:r>
              <a:rPr lang="ru-RU" sz="36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ru-RU" sz="4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500688"/>
            <a:ext cx="6400800" cy="10429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НОвая ГРАФИКА сборник\КАРТИНКИ СБОРНИК_ школьные\631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13954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419FB-BC14-4EFD-8359-2A274BCCDD5C}" type="datetime1">
              <a:rPr lang="ru-RU" smtClean="0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EB826-A82B-410B-8357-1D06D8DDCE9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Picture 5" descr="87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58297"/>
            <a:ext cx="4286280" cy="373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Зарядка для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младенец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81337">
            <a:off x="-215900" y="5695950"/>
            <a:ext cx="165576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младенец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37447">
            <a:off x="4643438" y="-1611313"/>
            <a:ext cx="18732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5941 -1.0495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0.21366 C 0.07153 0.5544 0.15972 0.89561 0.19358 1.0301 C 0.22795 1.16482 0.20746 1.09236 0.18733 1.02014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4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26 1.14421 C -0.26649 0.75185 -0.68507 0.35949 -0.65885 0.24768 C -0.63264 0.13611 0.15087 0.39282 0.30938 0.47407 C 0.46789 0.55555 0.29931 0.69444 0.29184 0.73611 C 0.28438 0.77777 0.2658 0.72199 0.26493 0.72338 C 0.26407 0.72477 0.27552 0.73472 0.28716 0.74467 " pathEditMode="relative" rAng="0" ptsTypes="aaaaaA">
                                      <p:cBhvr>
                                        <p:cTn id="14" dur="5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6"/>
          <p:cNvSpPr>
            <a:spLocks noChangeArrowheads="1"/>
          </p:cNvSpPr>
          <p:nvPr/>
        </p:nvSpPr>
        <p:spPr bwMode="auto">
          <a:xfrm>
            <a:off x="1692275" y="0"/>
            <a:ext cx="6553200" cy="63087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979613" y="4724400"/>
            <a:ext cx="1322387" cy="1131888"/>
          </a:xfrm>
          <a:prstGeom prst="star5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071563" y="1928813"/>
            <a:ext cx="1322387" cy="1131887"/>
          </a:xfrm>
          <a:prstGeom prst="star5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5072066" y="285749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5134E-6 C -0.13906 -0.17831 -0.146 -0.47202 -0.01475 -0.6538 C 0.11754 -0.83604 0.33803 -0.83881 0.47674 -0.65981 C 0.6165 -0.4822 0.62171 -0.18802 0.48994 -0.00625 C 0.35799 0.17622 0.13803 0.17807 -4.72222E-6 4.55134E-6 Z " pathEditMode="relative" rAng="13437216" ptsTypes="fffff">
                                      <p:cBhvr>
                                        <p:cTn id="11" dur="5000" spd="-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0518E-7 L 0.475 -0.003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 -0.0037 L 0.2151 -0.78654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05 0.42615 C 0.08281 0.24791 0.07604 -0.04584 0.20712 -0.22755 C 0.33941 -0.40996 0.5599 -0.41273 0.69861 -0.23357 C 0.83854 -0.05602 0.84358 0.23819 0.71181 0.4199 C 0.57986 0.60231 0.36007 0.60393 0.22205 0.42615 Z " pathEditMode="relative" rAng="13437216" ptsTypes="fffff">
                                      <p:cBhvr>
                                        <p:cTn id="28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0518E-7 L 0.475 -0.0037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431 0.40393 L 0.31441 -0.37894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5" grpId="1" animBg="1"/>
      <p:bldP spid="2055" grpId="2" animBg="1"/>
      <p:bldP spid="2055" grpId="3" animBg="1"/>
      <p:bldP spid="4" grpId="0" animBg="1"/>
      <p:bldP spid="4" grpId="1" animBg="1"/>
      <p:bldP spid="4" grpId="2" animBg="1"/>
      <p:bldP spid="4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  <a:latin typeface="Monotype Corsiva" pitchFamily="66" charset="0"/>
              </a:rPr>
              <a:t>Сочетание чк чн щн</a:t>
            </a:r>
            <a:endParaRPr lang="ru-RU" sz="60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419FB-BC14-4EFD-8359-2A274BCCDD5C}" type="datetime1">
              <a:rPr lang="ru-RU" smtClean="0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EB826-A82B-410B-8357-1D06D8DDCE9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9600" b="1" dirty="0" smtClean="0">
                <a:latin typeface="Arial Black" pitchFamily="34" charset="0"/>
              </a:rPr>
              <a:t>     ч  щ  ж</a:t>
            </a:r>
            <a:endParaRPr lang="ru-RU" sz="9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57438" y="4143375"/>
            <a:ext cx="1643058" cy="11430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 smtClean="0"/>
              <a:t>щн</a:t>
            </a:r>
            <a:endParaRPr lang="ru-RU" sz="5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7818" y="2000240"/>
            <a:ext cx="1500198" cy="192882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600" b="1" dirty="0" smtClean="0">
                <a:solidFill>
                  <a:srgbClr val="FFC000"/>
                </a:solidFill>
              </a:rPr>
              <a:t>ь</a:t>
            </a:r>
            <a:endParaRPr lang="ru-RU" sz="9600" b="1" dirty="0">
              <a:solidFill>
                <a:srgbClr val="FFC000"/>
              </a:solidFill>
            </a:endParaRPr>
          </a:p>
        </p:txBody>
      </p:sp>
      <p:pic>
        <p:nvPicPr>
          <p:cNvPr id="15365" name="Picture 2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30837" flipV="1">
            <a:off x="6957361" y="3324906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4643438" y="2000240"/>
            <a:ext cx="2714644" cy="214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786314" y="2000240"/>
            <a:ext cx="2357454" cy="22145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8643966" y="3571876"/>
            <a:ext cx="214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5984" y="1000108"/>
            <a:ext cx="1785950" cy="12144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 smtClean="0"/>
              <a:t>чк</a:t>
            </a:r>
            <a:endParaRPr lang="ru-RU" sz="5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7422" y="2500306"/>
            <a:ext cx="1643074" cy="128587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 smtClean="0"/>
              <a:t>чн</a:t>
            </a:r>
            <a:endParaRPr lang="ru-RU" sz="5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Найди лишнее слово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71934" y="1500174"/>
            <a:ext cx="4614866" cy="4625989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Бабо</a:t>
            </a:r>
            <a:r>
              <a:rPr lang="ru-RU" sz="3200" b="1" dirty="0" smtClean="0">
                <a:solidFill>
                  <a:srgbClr val="C00000"/>
                </a:solidFill>
              </a:rPr>
              <a:t>чк</a:t>
            </a:r>
            <a:r>
              <a:rPr lang="ru-RU" sz="3200" b="1" dirty="0" smtClean="0"/>
              <a:t>а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пти</a:t>
            </a:r>
            <a:r>
              <a:rPr lang="ru-RU" sz="3200" b="1" dirty="0" smtClean="0">
                <a:solidFill>
                  <a:srgbClr val="C00000"/>
                </a:solidFill>
              </a:rPr>
              <a:t>чк</a:t>
            </a:r>
            <a:r>
              <a:rPr lang="ru-RU" sz="3200" b="1" dirty="0" smtClean="0"/>
              <a:t>а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лягушка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ту</a:t>
            </a:r>
            <a:r>
              <a:rPr lang="ru-RU" sz="3200" b="1" dirty="0" smtClean="0">
                <a:solidFill>
                  <a:srgbClr val="C00000"/>
                </a:solidFill>
              </a:rPr>
              <a:t>чк</a:t>
            </a:r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D6102-D6F6-403B-BA42-36DC06D7C35B}" type="datetime1">
              <a:rPr lang="ru-RU" smtClean="0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204BD-D7E2-4975-88D8-78EFF3F7C84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075" name="Picture 3" descr="D:\Старое\Анимашки(2)\овощи и фрукты\насекомые\Птица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1571636" cy="1257309"/>
          </a:xfrm>
          <a:prstGeom prst="rect">
            <a:avLst/>
          </a:prstGeom>
          <a:noFill/>
        </p:spPr>
      </p:pic>
      <p:pic>
        <p:nvPicPr>
          <p:cNvPr id="3078" name="Picture 6" descr="D:\Старое\Анимашки(2)\овощи и фрукты\насекомые\водные\03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86124"/>
            <a:ext cx="2000264" cy="1193528"/>
          </a:xfrm>
          <a:prstGeom prst="rect">
            <a:avLst/>
          </a:prstGeom>
          <a:noFill/>
        </p:spPr>
      </p:pic>
      <p:pic>
        <p:nvPicPr>
          <p:cNvPr id="3080" name="Picture 8" descr="D:\Старое\Анимашки(2)\овощи и фрукты\насекомые\a3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285860"/>
            <a:ext cx="1009650" cy="942975"/>
          </a:xfrm>
          <a:prstGeom prst="rect">
            <a:avLst/>
          </a:prstGeom>
          <a:noFill/>
        </p:spPr>
      </p:pic>
      <p:pic>
        <p:nvPicPr>
          <p:cNvPr id="3083" name="Picture 11" descr="D:\Старое\Анимашки(2)\овощи и фрукты\спорт\погода\гроза с дождем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714884"/>
            <a:ext cx="3000396" cy="13144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BAD69-8192-4195-A386-8623D51167DD}" type="datetime1">
              <a:rPr lang="ru-RU" smtClean="0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2B892-2443-45BC-AA57-CDE477CA2F0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785795"/>
          <a:ext cx="8501122" cy="5418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1707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Спишите слова, подчеркните сочетания ЧН, ЧК, ЩН.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Выпишите</a:t>
                      </a:r>
                      <a:r>
                        <a:rPr lang="ru-RU" sz="2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слова с сочетаниями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чн</a:t>
                      </a:r>
                      <a:r>
                        <a:rPr lang="ru-RU" sz="3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чк, щн</a:t>
                      </a:r>
                      <a:r>
                        <a:rPr lang="ru-RU" sz="3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650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Колючка, мощный, почка, уличный, скучный, хищница, бочка, белочка, вечный.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Булочка, мальчик, хищница, диванчик, елочка, гречка, ночка, чубчик, скучный, пачка.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23m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357438"/>
            <a:ext cx="13668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5214938"/>
            <a:ext cx="1009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59563" y="3933825"/>
            <a:ext cx="1836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at3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868863"/>
            <a:ext cx="15668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143250"/>
            <a:ext cx="1628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643188" y="214313"/>
            <a:ext cx="62150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Мы ногами топ-топ,</a:t>
            </a:r>
          </a:p>
          <a:p>
            <a:r>
              <a:rPr lang="ru-RU" sz="2000" b="1"/>
              <a:t>Мы руками хлоп-хлоп,</a:t>
            </a:r>
          </a:p>
          <a:p>
            <a:r>
              <a:rPr lang="ru-RU" sz="2000" b="1"/>
              <a:t>А потом прыг-скок</a:t>
            </a:r>
          </a:p>
          <a:p>
            <a:r>
              <a:rPr lang="ru-RU" sz="2000" b="1"/>
              <a:t>А потом вприсядку, </a:t>
            </a:r>
          </a:p>
          <a:p>
            <a:r>
              <a:rPr lang="ru-RU" sz="2000" b="1"/>
              <a:t> И опять  вприсядку,</a:t>
            </a:r>
          </a:p>
          <a:p>
            <a:r>
              <a:rPr lang="ru-RU" sz="2000" b="1"/>
              <a:t>Побежим мы по дорожке</a:t>
            </a:r>
          </a:p>
          <a:p>
            <a:r>
              <a:rPr lang="ru-RU" sz="2000" b="1"/>
              <a:t>Раз, два, три!</a:t>
            </a:r>
          </a:p>
          <a:p>
            <a:r>
              <a:rPr lang="ru-RU" sz="2000" b="1"/>
              <a:t>И похлопаем в ладошки</a:t>
            </a:r>
          </a:p>
          <a:p>
            <a:r>
              <a:rPr lang="ru-RU" sz="2000" b="1"/>
              <a:t>Раз, два, три!</a:t>
            </a:r>
          </a:p>
          <a:p>
            <a:r>
              <a:rPr lang="ru-RU" sz="2000" b="1"/>
              <a:t>И покрутим головами</a:t>
            </a:r>
          </a:p>
          <a:p>
            <a:r>
              <a:rPr lang="ru-RU" sz="2000" b="1"/>
              <a:t>Раз, два, три!</a:t>
            </a:r>
          </a:p>
          <a:p>
            <a:r>
              <a:rPr lang="ru-RU" sz="2000" b="1"/>
              <a:t>Все танцуйте вместе с нами</a:t>
            </a:r>
          </a:p>
          <a:p>
            <a:r>
              <a:rPr lang="ru-RU" sz="2000" b="1"/>
              <a:t>Раз, два, три!</a:t>
            </a:r>
          </a:p>
          <a:p>
            <a:pPr algn="ctr">
              <a:spcBef>
                <a:spcPct val="50000"/>
              </a:spcBef>
            </a:pPr>
            <a:endParaRPr lang="ru-RU" sz="3200" b="1" i="1">
              <a:solidFill>
                <a:srgbClr val="663300"/>
              </a:solidFill>
            </a:endParaRPr>
          </a:p>
        </p:txBody>
      </p:sp>
      <p:pic>
        <p:nvPicPr>
          <p:cNvPr id="5131" name="Picture 11" descr="3m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1785938"/>
            <a:ext cx="12239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оунада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5082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4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85813" y="714375"/>
            <a:ext cx="1225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15250" y="500063"/>
            <a:ext cx="647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ердце 16"/>
          <p:cNvSpPr/>
          <p:nvPr/>
        </p:nvSpPr>
        <p:spPr>
          <a:xfrm rot="10800000">
            <a:off x="2786063" y="642938"/>
            <a:ext cx="3500437" cy="257175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49525" y="2214563"/>
            <a:ext cx="3927475" cy="4040187"/>
            <a:chOff x="653" y="1071"/>
            <a:chExt cx="1179" cy="1225"/>
          </a:xfrm>
        </p:grpSpPr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748" y="1071"/>
              <a:ext cx="998" cy="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чн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ч</a:t>
              </a:r>
              <a:r>
                <a:rPr lang="ru-RU" sz="6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к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щн</a:t>
              </a:r>
              <a:endParaRPr lang="ru-RU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1511" name="Freeform 17"/>
            <p:cNvSpPr>
              <a:spLocks/>
            </p:cNvSpPr>
            <p:nvPr/>
          </p:nvSpPr>
          <p:spPr bwMode="auto">
            <a:xfrm>
              <a:off x="653" y="1570"/>
              <a:ext cx="186" cy="227"/>
            </a:xfrm>
            <a:custGeom>
              <a:avLst/>
              <a:gdLst>
                <a:gd name="T0" fmla="*/ 95 w 186"/>
                <a:gd name="T1" fmla="*/ 0 h 227"/>
                <a:gd name="T2" fmla="*/ 28 w 186"/>
                <a:gd name="T3" fmla="*/ 18 h 227"/>
                <a:gd name="T4" fmla="*/ 4 w 186"/>
                <a:gd name="T5" fmla="*/ 91 h 227"/>
                <a:gd name="T6" fmla="*/ 50 w 186"/>
                <a:gd name="T7" fmla="*/ 182 h 227"/>
                <a:gd name="T8" fmla="*/ 186 w 186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227"/>
                <a:gd name="T17" fmla="*/ 186 w 186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227">
                  <a:moveTo>
                    <a:pt x="95" y="0"/>
                  </a:moveTo>
                  <a:cubicBezTo>
                    <a:pt x="84" y="3"/>
                    <a:pt x="43" y="3"/>
                    <a:pt x="28" y="18"/>
                  </a:cubicBezTo>
                  <a:cubicBezTo>
                    <a:pt x="13" y="33"/>
                    <a:pt x="0" y="64"/>
                    <a:pt x="4" y="91"/>
                  </a:cubicBezTo>
                  <a:cubicBezTo>
                    <a:pt x="8" y="118"/>
                    <a:pt x="20" y="159"/>
                    <a:pt x="50" y="182"/>
                  </a:cubicBezTo>
                  <a:cubicBezTo>
                    <a:pt x="80" y="205"/>
                    <a:pt x="133" y="216"/>
                    <a:pt x="186" y="2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2" name="Freeform 18"/>
            <p:cNvSpPr>
              <a:spLocks/>
            </p:cNvSpPr>
            <p:nvPr/>
          </p:nvSpPr>
          <p:spPr bwMode="auto">
            <a:xfrm flipH="1">
              <a:off x="1655" y="1570"/>
              <a:ext cx="177" cy="227"/>
            </a:xfrm>
            <a:custGeom>
              <a:avLst/>
              <a:gdLst>
                <a:gd name="T0" fmla="*/ 47 w 186"/>
                <a:gd name="T1" fmla="*/ 0 h 227"/>
                <a:gd name="T2" fmla="*/ 14 w 186"/>
                <a:gd name="T3" fmla="*/ 18 h 227"/>
                <a:gd name="T4" fmla="*/ 4 w 186"/>
                <a:gd name="T5" fmla="*/ 91 h 227"/>
                <a:gd name="T6" fmla="*/ 26 w 186"/>
                <a:gd name="T7" fmla="*/ 182 h 227"/>
                <a:gd name="T8" fmla="*/ 93 w 186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227"/>
                <a:gd name="T17" fmla="*/ 186 w 186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227">
                  <a:moveTo>
                    <a:pt x="95" y="0"/>
                  </a:moveTo>
                  <a:cubicBezTo>
                    <a:pt x="84" y="3"/>
                    <a:pt x="43" y="3"/>
                    <a:pt x="28" y="18"/>
                  </a:cubicBezTo>
                  <a:cubicBezTo>
                    <a:pt x="13" y="33"/>
                    <a:pt x="0" y="64"/>
                    <a:pt x="4" y="91"/>
                  </a:cubicBezTo>
                  <a:cubicBezTo>
                    <a:pt x="8" y="118"/>
                    <a:pt x="20" y="159"/>
                    <a:pt x="50" y="182"/>
                  </a:cubicBezTo>
                  <a:cubicBezTo>
                    <a:pt x="80" y="205"/>
                    <a:pt x="133" y="216"/>
                    <a:pt x="186" y="2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3" name="Oval 19"/>
            <p:cNvSpPr>
              <a:spLocks noChangeArrowheads="1"/>
            </p:cNvSpPr>
            <p:nvPr/>
          </p:nvSpPr>
          <p:spPr bwMode="auto">
            <a:xfrm rot="2700000">
              <a:off x="777" y="1809"/>
              <a:ext cx="196" cy="84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4" name="Oval 20"/>
            <p:cNvSpPr>
              <a:spLocks noChangeArrowheads="1"/>
            </p:cNvSpPr>
            <p:nvPr/>
          </p:nvSpPr>
          <p:spPr bwMode="auto">
            <a:xfrm rot="7650248">
              <a:off x="1506" y="1811"/>
              <a:ext cx="196" cy="78"/>
            </a:xfrm>
            <a:prstGeom prst="ellipse">
              <a:avLst/>
            </a:prstGeom>
            <a:solidFill>
              <a:srgbClr val="0066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5" name="Oval 21"/>
            <p:cNvSpPr>
              <a:spLocks noChangeArrowheads="1"/>
            </p:cNvSpPr>
            <p:nvPr/>
          </p:nvSpPr>
          <p:spPr bwMode="auto">
            <a:xfrm>
              <a:off x="793" y="2115"/>
              <a:ext cx="363" cy="181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6" name="Oval 22"/>
            <p:cNvSpPr>
              <a:spLocks noChangeArrowheads="1"/>
            </p:cNvSpPr>
            <p:nvPr/>
          </p:nvSpPr>
          <p:spPr bwMode="auto">
            <a:xfrm>
              <a:off x="1338" y="2115"/>
              <a:ext cx="363" cy="181"/>
            </a:xfrm>
            <a:prstGeom prst="ellipse">
              <a:avLst/>
            </a:prstGeom>
            <a:solidFill>
              <a:srgbClr val="0066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7" name="Line 23"/>
            <p:cNvSpPr>
              <a:spLocks noChangeShapeType="1"/>
            </p:cNvSpPr>
            <p:nvPr/>
          </p:nvSpPr>
          <p:spPr bwMode="auto">
            <a:xfrm>
              <a:off x="1156" y="1933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Line 24"/>
            <p:cNvSpPr>
              <a:spLocks noChangeShapeType="1"/>
            </p:cNvSpPr>
            <p:nvPr/>
          </p:nvSpPr>
          <p:spPr bwMode="auto">
            <a:xfrm>
              <a:off x="1338" y="1933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Овал 17"/>
          <p:cNvSpPr/>
          <p:nvPr/>
        </p:nvSpPr>
        <p:spPr>
          <a:xfrm>
            <a:off x="4214813" y="142875"/>
            <a:ext cx="714375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Месяц 18"/>
          <p:cNvSpPr/>
          <p:nvPr/>
        </p:nvSpPr>
        <p:spPr>
          <a:xfrm rot="5400000">
            <a:off x="4071938" y="1071563"/>
            <a:ext cx="928687" cy="2928937"/>
          </a:xfrm>
          <a:prstGeom prst="mo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3008313" cy="484030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Р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И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С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О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В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А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Н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И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2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оунада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85789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>
                <a:solidFill>
                  <a:srgbClr val="006600"/>
                </a:solidFill>
              </a:rPr>
              <a:t>Кто быстрее всех читает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И слова запоминает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768865"/>
          </a:xfrm>
        </p:spPr>
        <p:txBody>
          <a:bodyPr/>
          <a:lstStyle/>
          <a:p>
            <a:r>
              <a:rPr lang="ru-RU" sz="2800" b="1" dirty="0" smtClean="0"/>
              <a:t>Ёло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 и бело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</a:t>
            </a:r>
          </a:p>
          <a:p>
            <a:r>
              <a:rPr lang="ru-RU" sz="2800" b="1" dirty="0" smtClean="0"/>
              <a:t>Ту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 щу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 стрело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</a:t>
            </a:r>
          </a:p>
          <a:p>
            <a:r>
              <a:rPr lang="ru-RU" sz="2800" b="1" dirty="0" smtClean="0"/>
              <a:t>Бо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 по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 спи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</a:t>
            </a:r>
          </a:p>
          <a:p>
            <a:r>
              <a:rPr lang="ru-RU" sz="2800" b="1" dirty="0" smtClean="0"/>
              <a:t>Ре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 ру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 пти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а.</a:t>
            </a:r>
          </a:p>
          <a:p>
            <a:r>
              <a:rPr lang="ru-RU" sz="2800" b="1" dirty="0" smtClean="0"/>
              <a:t>Шуто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 минуто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</a:t>
            </a:r>
          </a:p>
          <a:p>
            <a:r>
              <a:rPr lang="ru-RU" sz="2800" b="1" dirty="0" smtClean="0"/>
              <a:t>До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 </a:t>
            </a:r>
            <a:r>
              <a:rPr lang="ru-RU" sz="2800" b="1" dirty="0" err="1" smtClean="0"/>
              <a:t>прибауто</a:t>
            </a:r>
            <a:r>
              <a:rPr lang="ru-RU" sz="2800" b="1" dirty="0" err="1" smtClean="0">
                <a:solidFill>
                  <a:srgbClr val="C00000"/>
                </a:solidFill>
              </a:rPr>
              <a:t>чк</a:t>
            </a:r>
            <a:r>
              <a:rPr lang="ru-RU" sz="2800" b="1" dirty="0" err="1" smtClean="0"/>
              <a:t>а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Було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 и стро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</a:t>
            </a:r>
          </a:p>
          <a:p>
            <a:r>
              <a:rPr lang="ru-RU" sz="2800" b="1" dirty="0" smtClean="0"/>
              <a:t>Све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 пе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а, то</a:t>
            </a:r>
            <a:r>
              <a:rPr lang="ru-RU" sz="2800" b="1" dirty="0" smtClean="0">
                <a:solidFill>
                  <a:srgbClr val="C00000"/>
                </a:solidFill>
              </a:rPr>
              <a:t>чк</a:t>
            </a:r>
            <a:r>
              <a:rPr lang="ru-RU" sz="2800" b="1" dirty="0" smtClean="0"/>
              <a:t>а!</a:t>
            </a:r>
          </a:p>
          <a:p>
            <a:r>
              <a:rPr lang="ru-RU" sz="2800" b="1" dirty="0" smtClean="0"/>
              <a:t>                                             </a:t>
            </a:r>
            <a:r>
              <a:rPr lang="ru-RU" sz="2800" b="1" dirty="0" smtClean="0">
                <a:solidFill>
                  <a:srgbClr val="006600"/>
                </a:solidFill>
              </a:rPr>
              <a:t>Знаем мы наверняка,</a:t>
            </a:r>
            <a:endParaRPr lang="ru-RU" sz="2800" dirty="0" smtClean="0">
              <a:solidFill>
                <a:srgbClr val="006600"/>
              </a:solidFill>
            </a:endParaRPr>
          </a:p>
          <a:p>
            <a:r>
              <a:rPr lang="ru-RU" sz="2800" b="1" dirty="0" smtClean="0">
                <a:solidFill>
                  <a:srgbClr val="006600"/>
                </a:solidFill>
              </a:rPr>
              <a:t>                                               Как писать </a:t>
            </a:r>
            <a:r>
              <a:rPr lang="ru-RU" sz="2800" b="1" dirty="0" smtClean="0">
                <a:solidFill>
                  <a:srgbClr val="C00000"/>
                </a:solidFill>
              </a:rPr>
              <a:t>ЧН, ЧК.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b="1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4493B-0469-475E-BE7D-B8C06584042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3116"/>
            <a:ext cx="8229600" cy="4525963"/>
          </a:xfrm>
        </p:spPr>
        <p:txBody>
          <a:bodyPr/>
          <a:lstStyle/>
          <a:p>
            <a:pPr>
              <a:buNone/>
            </a:pPr>
            <a:endParaRPr lang="ru-RU" sz="3600" b="1" dirty="0" smtClean="0">
              <a:solidFill>
                <a:srgbClr val="0066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Я тетрадочку открою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И с наклоном положу.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Ручку правильно держу,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Сяду прямо, не согнусь,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6600"/>
                </a:solidFill>
                <a:latin typeface="Arial Black" pitchFamily="34" charset="0"/>
                <a:cs typeface="Times New Roman" pitchFamily="18" charset="0"/>
              </a:rPr>
              <a:t>За работу я возьмусь.</a:t>
            </a:r>
          </a:p>
          <a:p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419FB-BC14-4EFD-8359-2A274BCCDD5C}" type="datetime1">
              <a:rPr lang="ru-RU" smtClean="0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EB826-A82B-410B-8357-1D06D8DDCE9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050" name="Picture 2" descr="D:\Старое\Анимашки(2)\овощи и фрукты\спорт\школа\BD0014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1" y="642918"/>
            <a:ext cx="329355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5" descr="TREE1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3857625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5" descr="f1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6000750"/>
            <a:ext cx="600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3" t="2907" r="2985" b="6201"/>
          <a:stretch>
            <a:fillRect/>
          </a:stretch>
        </p:blipFill>
        <p:spPr bwMode="auto">
          <a:xfrm>
            <a:off x="5000625" y="2286000"/>
            <a:ext cx="949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3" t="2907" r="2985" b="6201"/>
          <a:stretch>
            <a:fillRect/>
          </a:stretch>
        </p:blipFill>
        <p:spPr bwMode="auto">
          <a:xfrm>
            <a:off x="6715125" y="1857375"/>
            <a:ext cx="1285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f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071938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ree"/>
          <p:cNvSpPr>
            <a:spLocks noEditPoints="1" noChangeArrowheads="1"/>
          </p:cNvSpPr>
          <p:nvPr/>
        </p:nvSpPr>
        <p:spPr bwMode="auto">
          <a:xfrm>
            <a:off x="5738813" y="2643188"/>
            <a:ext cx="976312" cy="11922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Tree"/>
          <p:cNvSpPr>
            <a:spLocks noEditPoints="1" noChangeArrowheads="1"/>
          </p:cNvSpPr>
          <p:nvPr/>
        </p:nvSpPr>
        <p:spPr bwMode="auto">
          <a:xfrm>
            <a:off x="4643438" y="2643188"/>
            <a:ext cx="976312" cy="11922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Tree"/>
          <p:cNvSpPr>
            <a:spLocks noEditPoints="1" noChangeArrowheads="1"/>
          </p:cNvSpPr>
          <p:nvPr/>
        </p:nvSpPr>
        <p:spPr bwMode="auto">
          <a:xfrm>
            <a:off x="3714750" y="2500313"/>
            <a:ext cx="976313" cy="11922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7929563" y="2665413"/>
            <a:ext cx="976312" cy="11922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2" name="ANIM2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5750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75" name="AutoShape 75"/>
          <p:cNvSpPr>
            <a:spLocks noChangeArrowheads="1"/>
          </p:cNvSpPr>
          <p:nvPr/>
        </p:nvSpPr>
        <p:spPr bwMode="auto">
          <a:xfrm>
            <a:off x="107950" y="2636838"/>
            <a:ext cx="1257300" cy="1257300"/>
          </a:xfrm>
          <a:prstGeom prst="star32">
            <a:avLst>
              <a:gd name="adj" fmla="val 22727"/>
            </a:avLst>
          </a:prstGeom>
          <a:gradFill rotWithShape="1">
            <a:gsLst>
              <a:gs pos="0">
                <a:srgbClr val="FFCC00"/>
              </a:gs>
              <a:gs pos="100000">
                <a:srgbClr val="FFCC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9" name="Freeform 76"/>
          <p:cNvSpPr>
            <a:spLocks/>
          </p:cNvSpPr>
          <p:nvPr/>
        </p:nvSpPr>
        <p:spPr bwMode="auto">
          <a:xfrm>
            <a:off x="107950" y="3281363"/>
            <a:ext cx="9001125" cy="647700"/>
          </a:xfrm>
          <a:custGeom>
            <a:avLst/>
            <a:gdLst>
              <a:gd name="T0" fmla="*/ 2147483647 w 11280"/>
              <a:gd name="T1" fmla="*/ 2147483647 h 1357"/>
              <a:gd name="T2" fmla="*/ 2147483647 w 11280"/>
              <a:gd name="T3" fmla="*/ 2147483647 h 1357"/>
              <a:gd name="T4" fmla="*/ 2147483647 w 11280"/>
              <a:gd name="T5" fmla="*/ 2147483647 h 1357"/>
              <a:gd name="T6" fmla="*/ 2147483647 w 11280"/>
              <a:gd name="T7" fmla="*/ 2147483647 h 1357"/>
              <a:gd name="T8" fmla="*/ 2147483647 w 11280"/>
              <a:gd name="T9" fmla="*/ 2147483647 h 1357"/>
              <a:gd name="T10" fmla="*/ 2147483647 w 11280"/>
              <a:gd name="T11" fmla="*/ 2147483647 h 1357"/>
              <a:gd name="T12" fmla="*/ 2147483647 w 11280"/>
              <a:gd name="T13" fmla="*/ 2147483647 h 1357"/>
              <a:gd name="T14" fmla="*/ 2147483647 w 11280"/>
              <a:gd name="T15" fmla="*/ 2147483647 h 1357"/>
              <a:gd name="T16" fmla="*/ 2147483647 w 11280"/>
              <a:gd name="T17" fmla="*/ 2147483647 h 1357"/>
              <a:gd name="T18" fmla="*/ 2147483647 w 11280"/>
              <a:gd name="T19" fmla="*/ 2147483647 h 1357"/>
              <a:gd name="T20" fmla="*/ 2147483647 w 11280"/>
              <a:gd name="T21" fmla="*/ 2147483647 h 1357"/>
              <a:gd name="T22" fmla="*/ 2147483647 w 11280"/>
              <a:gd name="T23" fmla="*/ 2147483647 h 1357"/>
              <a:gd name="T24" fmla="*/ 2147483647 w 11280"/>
              <a:gd name="T25" fmla="*/ 2147483647 h 1357"/>
              <a:gd name="T26" fmla="*/ 2147483647 w 11280"/>
              <a:gd name="T27" fmla="*/ 2147483647 h 1357"/>
              <a:gd name="T28" fmla="*/ 2147483647 w 11280"/>
              <a:gd name="T29" fmla="*/ 2147483647 h 1357"/>
              <a:gd name="T30" fmla="*/ 2147483647 w 11280"/>
              <a:gd name="T31" fmla="*/ 2147483647 h 1357"/>
              <a:gd name="T32" fmla="*/ 2147483647 w 11280"/>
              <a:gd name="T33" fmla="*/ 2147483647 h 1357"/>
              <a:gd name="T34" fmla="*/ 2147483647 w 11280"/>
              <a:gd name="T35" fmla="*/ 2147483647 h 1357"/>
              <a:gd name="T36" fmla="*/ 2147483647 w 11280"/>
              <a:gd name="T37" fmla="*/ 2147483647 h 1357"/>
              <a:gd name="T38" fmla="*/ 2147483647 w 11280"/>
              <a:gd name="T39" fmla="*/ 2147483647 h 1357"/>
              <a:gd name="T40" fmla="*/ 2147483647 w 11280"/>
              <a:gd name="T41" fmla="*/ 2147483647 h 1357"/>
              <a:gd name="T42" fmla="*/ 2147483647 w 11280"/>
              <a:gd name="T43" fmla="*/ 2147483647 h 1357"/>
              <a:gd name="T44" fmla="*/ 2147483647 w 11280"/>
              <a:gd name="T45" fmla="*/ 2147483647 h 1357"/>
              <a:gd name="T46" fmla="*/ 2147483647 w 11280"/>
              <a:gd name="T47" fmla="*/ 2147483647 h 1357"/>
              <a:gd name="T48" fmla="*/ 2147483647 w 11280"/>
              <a:gd name="T49" fmla="*/ 2147483647 h 1357"/>
              <a:gd name="T50" fmla="*/ 2147483647 w 11280"/>
              <a:gd name="T51" fmla="*/ 2147483647 h 1357"/>
              <a:gd name="T52" fmla="*/ 2147483647 w 11280"/>
              <a:gd name="T53" fmla="*/ 2147483647 h 1357"/>
              <a:gd name="T54" fmla="*/ 2147483647 w 11280"/>
              <a:gd name="T55" fmla="*/ 2147483647 h 1357"/>
              <a:gd name="T56" fmla="*/ 2147483647 w 11280"/>
              <a:gd name="T57" fmla="*/ 2147483647 h 1357"/>
              <a:gd name="T58" fmla="*/ 2147483647 w 11280"/>
              <a:gd name="T59" fmla="*/ 2147483647 h 1357"/>
              <a:gd name="T60" fmla="*/ 2147483647 w 11280"/>
              <a:gd name="T61" fmla="*/ 2147483647 h 1357"/>
              <a:gd name="T62" fmla="*/ 2147483647 w 11280"/>
              <a:gd name="T63" fmla="*/ 2147483647 h 1357"/>
              <a:gd name="T64" fmla="*/ 2147483647 w 11280"/>
              <a:gd name="T65" fmla="*/ 2147483647 h 1357"/>
              <a:gd name="T66" fmla="*/ 2147483647 w 11280"/>
              <a:gd name="T67" fmla="*/ 2147483647 h 1357"/>
              <a:gd name="T68" fmla="*/ 2147483647 w 11280"/>
              <a:gd name="T69" fmla="*/ 2147483647 h 1357"/>
              <a:gd name="T70" fmla="*/ 2147483647 w 11280"/>
              <a:gd name="T71" fmla="*/ 2147483647 h 1357"/>
              <a:gd name="T72" fmla="*/ 2147483647 w 11280"/>
              <a:gd name="T73" fmla="*/ 2147483647 h 1357"/>
              <a:gd name="T74" fmla="*/ 2147483647 w 11280"/>
              <a:gd name="T75" fmla="*/ 2147483647 h 1357"/>
              <a:gd name="T76" fmla="*/ 2147483647 w 11280"/>
              <a:gd name="T77" fmla="*/ 2147483647 h 1357"/>
              <a:gd name="T78" fmla="*/ 2147483647 w 11280"/>
              <a:gd name="T79" fmla="*/ 2147483647 h 1357"/>
              <a:gd name="T80" fmla="*/ 2147483647 w 11280"/>
              <a:gd name="T81" fmla="*/ 2147483647 h 1357"/>
              <a:gd name="T82" fmla="*/ 2147483647 w 11280"/>
              <a:gd name="T83" fmla="*/ 2147483647 h 1357"/>
              <a:gd name="T84" fmla="*/ 2147483647 w 11280"/>
              <a:gd name="T85" fmla="*/ 2147483647 h 1357"/>
              <a:gd name="T86" fmla="*/ 2147483647 w 11280"/>
              <a:gd name="T87" fmla="*/ 2147483647 h 1357"/>
              <a:gd name="T88" fmla="*/ 2147483647 w 11280"/>
              <a:gd name="T89" fmla="*/ 2147483647 h 1357"/>
              <a:gd name="T90" fmla="*/ 2147483647 w 11280"/>
              <a:gd name="T91" fmla="*/ 2147483647 h 1357"/>
              <a:gd name="T92" fmla="*/ 2147483647 w 11280"/>
              <a:gd name="T93" fmla="*/ 2147483647 h 1357"/>
              <a:gd name="T94" fmla="*/ 2147483647 w 11280"/>
              <a:gd name="T95" fmla="*/ 2147483647 h 1357"/>
              <a:gd name="T96" fmla="*/ 2147483647 w 11280"/>
              <a:gd name="T97" fmla="*/ 2147483647 h 1357"/>
              <a:gd name="T98" fmla="*/ 2147483647 w 11280"/>
              <a:gd name="T99" fmla="*/ 2147483647 h 1357"/>
              <a:gd name="T100" fmla="*/ 2147483647 w 11280"/>
              <a:gd name="T101" fmla="*/ 2147483647 h 1357"/>
              <a:gd name="T102" fmla="*/ 2147483647 w 11280"/>
              <a:gd name="T103" fmla="*/ 2147483647 h 1357"/>
              <a:gd name="T104" fmla="*/ 2147483647 w 11280"/>
              <a:gd name="T105" fmla="*/ 2147483647 h 1357"/>
              <a:gd name="T106" fmla="*/ 2147483647 w 11280"/>
              <a:gd name="T107" fmla="*/ 2147483647 h 1357"/>
              <a:gd name="T108" fmla="*/ 2147483647 w 11280"/>
              <a:gd name="T109" fmla="*/ 2147483647 h 1357"/>
              <a:gd name="T110" fmla="*/ 2147483647 w 11280"/>
              <a:gd name="T111" fmla="*/ 2147483647 h 1357"/>
              <a:gd name="T112" fmla="*/ 2147483647 w 11280"/>
              <a:gd name="T113" fmla="*/ 2147483647 h 1357"/>
              <a:gd name="T114" fmla="*/ 2147483647 w 11280"/>
              <a:gd name="T115" fmla="*/ 2147483647 h 1357"/>
              <a:gd name="T116" fmla="*/ 2147483647 w 11280"/>
              <a:gd name="T117" fmla="*/ 2147483647 h 1357"/>
              <a:gd name="T118" fmla="*/ 0 w 11280"/>
              <a:gd name="T119" fmla="*/ 2147483647 h 1357"/>
              <a:gd name="T120" fmla="*/ 2147483647 w 11280"/>
              <a:gd name="T121" fmla="*/ 2147483647 h 1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280"/>
              <a:gd name="T184" fmla="*/ 0 h 1357"/>
              <a:gd name="T185" fmla="*/ 11280 w 11280"/>
              <a:gd name="T186" fmla="*/ 1357 h 13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280" h="1357">
                <a:moveTo>
                  <a:pt x="15" y="1087"/>
                </a:moveTo>
                <a:cubicBezTo>
                  <a:pt x="110" y="1082"/>
                  <a:pt x="206" y="1083"/>
                  <a:pt x="300" y="1072"/>
                </a:cubicBezTo>
                <a:cubicBezTo>
                  <a:pt x="388" y="1061"/>
                  <a:pt x="498" y="1000"/>
                  <a:pt x="570" y="952"/>
                </a:cubicBezTo>
                <a:cubicBezTo>
                  <a:pt x="619" y="879"/>
                  <a:pt x="666" y="884"/>
                  <a:pt x="735" y="832"/>
                </a:cubicBezTo>
                <a:cubicBezTo>
                  <a:pt x="752" y="819"/>
                  <a:pt x="763" y="799"/>
                  <a:pt x="780" y="787"/>
                </a:cubicBezTo>
                <a:cubicBezTo>
                  <a:pt x="830" y="752"/>
                  <a:pt x="893" y="729"/>
                  <a:pt x="945" y="697"/>
                </a:cubicBezTo>
                <a:cubicBezTo>
                  <a:pt x="966" y="684"/>
                  <a:pt x="986" y="668"/>
                  <a:pt x="1005" y="652"/>
                </a:cubicBezTo>
                <a:cubicBezTo>
                  <a:pt x="1021" y="638"/>
                  <a:pt x="1032" y="619"/>
                  <a:pt x="1050" y="607"/>
                </a:cubicBezTo>
                <a:cubicBezTo>
                  <a:pt x="1063" y="598"/>
                  <a:pt x="1081" y="599"/>
                  <a:pt x="1095" y="592"/>
                </a:cubicBezTo>
                <a:cubicBezTo>
                  <a:pt x="1175" y="552"/>
                  <a:pt x="1176" y="548"/>
                  <a:pt x="1275" y="532"/>
                </a:cubicBezTo>
                <a:cubicBezTo>
                  <a:pt x="1430" y="537"/>
                  <a:pt x="1586" y="526"/>
                  <a:pt x="1740" y="547"/>
                </a:cubicBezTo>
                <a:cubicBezTo>
                  <a:pt x="1776" y="552"/>
                  <a:pt x="1800" y="587"/>
                  <a:pt x="1830" y="607"/>
                </a:cubicBezTo>
                <a:cubicBezTo>
                  <a:pt x="1895" y="651"/>
                  <a:pt x="1978" y="667"/>
                  <a:pt x="2055" y="682"/>
                </a:cubicBezTo>
                <a:cubicBezTo>
                  <a:pt x="2306" y="672"/>
                  <a:pt x="2443" y="678"/>
                  <a:pt x="2655" y="607"/>
                </a:cubicBezTo>
                <a:cubicBezTo>
                  <a:pt x="2705" y="612"/>
                  <a:pt x="2756" y="611"/>
                  <a:pt x="2805" y="622"/>
                </a:cubicBezTo>
                <a:cubicBezTo>
                  <a:pt x="2827" y="627"/>
                  <a:pt x="2843" y="647"/>
                  <a:pt x="2865" y="652"/>
                </a:cubicBezTo>
                <a:cubicBezTo>
                  <a:pt x="2904" y="662"/>
                  <a:pt x="2945" y="662"/>
                  <a:pt x="2985" y="667"/>
                </a:cubicBezTo>
                <a:cubicBezTo>
                  <a:pt x="3160" y="659"/>
                  <a:pt x="3295" y="674"/>
                  <a:pt x="3450" y="622"/>
                </a:cubicBezTo>
                <a:cubicBezTo>
                  <a:pt x="3515" y="627"/>
                  <a:pt x="3581" y="626"/>
                  <a:pt x="3645" y="637"/>
                </a:cubicBezTo>
                <a:cubicBezTo>
                  <a:pt x="3667" y="641"/>
                  <a:pt x="3684" y="659"/>
                  <a:pt x="3705" y="667"/>
                </a:cubicBezTo>
                <a:cubicBezTo>
                  <a:pt x="3734" y="679"/>
                  <a:pt x="3765" y="687"/>
                  <a:pt x="3795" y="697"/>
                </a:cubicBezTo>
                <a:cubicBezTo>
                  <a:pt x="3825" y="707"/>
                  <a:pt x="3855" y="717"/>
                  <a:pt x="3885" y="727"/>
                </a:cubicBezTo>
                <a:cubicBezTo>
                  <a:pt x="3900" y="732"/>
                  <a:pt x="3930" y="742"/>
                  <a:pt x="3930" y="742"/>
                </a:cubicBezTo>
                <a:cubicBezTo>
                  <a:pt x="4030" y="737"/>
                  <a:pt x="4131" y="739"/>
                  <a:pt x="4230" y="727"/>
                </a:cubicBezTo>
                <a:cubicBezTo>
                  <a:pt x="4307" y="717"/>
                  <a:pt x="4412" y="611"/>
                  <a:pt x="4500" y="607"/>
                </a:cubicBezTo>
                <a:cubicBezTo>
                  <a:pt x="4700" y="598"/>
                  <a:pt x="4900" y="597"/>
                  <a:pt x="5100" y="592"/>
                </a:cubicBezTo>
                <a:cubicBezTo>
                  <a:pt x="5140" y="587"/>
                  <a:pt x="5181" y="587"/>
                  <a:pt x="5220" y="577"/>
                </a:cubicBezTo>
                <a:cubicBezTo>
                  <a:pt x="5257" y="568"/>
                  <a:pt x="5288" y="542"/>
                  <a:pt x="5325" y="532"/>
                </a:cubicBezTo>
                <a:cubicBezTo>
                  <a:pt x="5425" y="505"/>
                  <a:pt x="5526" y="485"/>
                  <a:pt x="5625" y="457"/>
                </a:cubicBezTo>
                <a:cubicBezTo>
                  <a:pt x="5674" y="443"/>
                  <a:pt x="5725" y="420"/>
                  <a:pt x="5775" y="412"/>
                </a:cubicBezTo>
                <a:cubicBezTo>
                  <a:pt x="5929" y="388"/>
                  <a:pt x="6091" y="387"/>
                  <a:pt x="6240" y="337"/>
                </a:cubicBezTo>
                <a:cubicBezTo>
                  <a:pt x="6282" y="274"/>
                  <a:pt x="6343" y="244"/>
                  <a:pt x="6405" y="202"/>
                </a:cubicBezTo>
                <a:cubicBezTo>
                  <a:pt x="6420" y="192"/>
                  <a:pt x="6434" y="180"/>
                  <a:pt x="6450" y="172"/>
                </a:cubicBezTo>
                <a:cubicBezTo>
                  <a:pt x="6470" y="162"/>
                  <a:pt x="6491" y="154"/>
                  <a:pt x="6510" y="142"/>
                </a:cubicBezTo>
                <a:cubicBezTo>
                  <a:pt x="6531" y="129"/>
                  <a:pt x="6548" y="108"/>
                  <a:pt x="6570" y="97"/>
                </a:cubicBezTo>
                <a:cubicBezTo>
                  <a:pt x="6661" y="51"/>
                  <a:pt x="6774" y="39"/>
                  <a:pt x="6870" y="7"/>
                </a:cubicBezTo>
                <a:cubicBezTo>
                  <a:pt x="7141" y="15"/>
                  <a:pt x="7412" y="7"/>
                  <a:pt x="7680" y="52"/>
                </a:cubicBezTo>
                <a:cubicBezTo>
                  <a:pt x="7899" y="161"/>
                  <a:pt x="7563" y="0"/>
                  <a:pt x="7815" y="97"/>
                </a:cubicBezTo>
                <a:cubicBezTo>
                  <a:pt x="7898" y="129"/>
                  <a:pt x="7968" y="180"/>
                  <a:pt x="8055" y="202"/>
                </a:cubicBezTo>
                <a:cubicBezTo>
                  <a:pt x="8082" y="209"/>
                  <a:pt x="8260" y="229"/>
                  <a:pt x="8280" y="232"/>
                </a:cubicBezTo>
                <a:cubicBezTo>
                  <a:pt x="8496" y="268"/>
                  <a:pt x="8486" y="265"/>
                  <a:pt x="8805" y="277"/>
                </a:cubicBezTo>
                <a:cubicBezTo>
                  <a:pt x="8840" y="282"/>
                  <a:pt x="8876" y="282"/>
                  <a:pt x="8910" y="292"/>
                </a:cubicBezTo>
                <a:cubicBezTo>
                  <a:pt x="8959" y="307"/>
                  <a:pt x="9063" y="391"/>
                  <a:pt x="9105" y="412"/>
                </a:cubicBezTo>
                <a:cubicBezTo>
                  <a:pt x="9222" y="470"/>
                  <a:pt x="9305" y="536"/>
                  <a:pt x="9435" y="562"/>
                </a:cubicBezTo>
                <a:cubicBezTo>
                  <a:pt x="9525" y="630"/>
                  <a:pt x="9549" y="604"/>
                  <a:pt x="9645" y="652"/>
                </a:cubicBezTo>
                <a:cubicBezTo>
                  <a:pt x="9722" y="690"/>
                  <a:pt x="9794" y="734"/>
                  <a:pt x="9870" y="772"/>
                </a:cubicBezTo>
                <a:cubicBezTo>
                  <a:pt x="9884" y="779"/>
                  <a:pt x="9901" y="780"/>
                  <a:pt x="9915" y="787"/>
                </a:cubicBezTo>
                <a:cubicBezTo>
                  <a:pt x="9956" y="806"/>
                  <a:pt x="9997" y="824"/>
                  <a:pt x="10035" y="847"/>
                </a:cubicBezTo>
                <a:cubicBezTo>
                  <a:pt x="10113" y="894"/>
                  <a:pt x="10195" y="927"/>
                  <a:pt x="10275" y="967"/>
                </a:cubicBezTo>
                <a:cubicBezTo>
                  <a:pt x="10370" y="1015"/>
                  <a:pt x="10376" y="1050"/>
                  <a:pt x="10485" y="1072"/>
                </a:cubicBezTo>
                <a:cubicBezTo>
                  <a:pt x="10617" y="1138"/>
                  <a:pt x="10770" y="1211"/>
                  <a:pt x="10920" y="1222"/>
                </a:cubicBezTo>
                <a:cubicBezTo>
                  <a:pt x="11040" y="1231"/>
                  <a:pt x="11160" y="1232"/>
                  <a:pt x="11280" y="1237"/>
                </a:cubicBezTo>
                <a:cubicBezTo>
                  <a:pt x="11265" y="1242"/>
                  <a:pt x="11249" y="1245"/>
                  <a:pt x="11235" y="1252"/>
                </a:cubicBezTo>
                <a:cubicBezTo>
                  <a:pt x="11219" y="1260"/>
                  <a:pt x="11207" y="1276"/>
                  <a:pt x="11190" y="1282"/>
                </a:cubicBezTo>
                <a:cubicBezTo>
                  <a:pt x="11007" y="1351"/>
                  <a:pt x="10800" y="1306"/>
                  <a:pt x="10605" y="1312"/>
                </a:cubicBezTo>
                <a:cubicBezTo>
                  <a:pt x="10478" y="1322"/>
                  <a:pt x="10369" y="1336"/>
                  <a:pt x="10245" y="1357"/>
                </a:cubicBezTo>
                <a:cubicBezTo>
                  <a:pt x="7270" y="1352"/>
                  <a:pt x="4295" y="1352"/>
                  <a:pt x="1320" y="1342"/>
                </a:cubicBezTo>
                <a:cubicBezTo>
                  <a:pt x="937" y="1341"/>
                  <a:pt x="455" y="1176"/>
                  <a:pt x="60" y="1132"/>
                </a:cubicBezTo>
                <a:cubicBezTo>
                  <a:pt x="45" y="1127"/>
                  <a:pt x="26" y="1128"/>
                  <a:pt x="15" y="1117"/>
                </a:cubicBezTo>
                <a:cubicBezTo>
                  <a:pt x="4" y="1106"/>
                  <a:pt x="0" y="1088"/>
                  <a:pt x="0" y="1072"/>
                </a:cubicBezTo>
                <a:cubicBezTo>
                  <a:pt x="0" y="1065"/>
                  <a:pt x="10" y="1082"/>
                  <a:pt x="15" y="1087"/>
                </a:cubicBez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0" name="Freeform 81"/>
          <p:cNvSpPr>
            <a:spLocks/>
          </p:cNvSpPr>
          <p:nvPr/>
        </p:nvSpPr>
        <p:spPr bwMode="auto">
          <a:xfrm>
            <a:off x="666750" y="692150"/>
            <a:ext cx="2825750" cy="3600450"/>
          </a:xfrm>
          <a:custGeom>
            <a:avLst/>
            <a:gdLst>
              <a:gd name="T0" fmla="*/ 2147483647 w 1681"/>
              <a:gd name="T1" fmla="*/ 2147483647 h 1510"/>
              <a:gd name="T2" fmla="*/ 2147483647 w 1681"/>
              <a:gd name="T3" fmla="*/ 2147483647 h 1510"/>
              <a:gd name="T4" fmla="*/ 2147483647 w 1681"/>
              <a:gd name="T5" fmla="*/ 2147483647 h 1510"/>
              <a:gd name="T6" fmla="*/ 2147483647 w 1681"/>
              <a:gd name="T7" fmla="*/ 2147483647 h 1510"/>
              <a:gd name="T8" fmla="*/ 2147483647 w 1681"/>
              <a:gd name="T9" fmla="*/ 2147483647 h 1510"/>
              <a:gd name="T10" fmla="*/ 2147483647 w 1681"/>
              <a:gd name="T11" fmla="*/ 2147483647 h 1510"/>
              <a:gd name="T12" fmla="*/ 2147483647 w 1681"/>
              <a:gd name="T13" fmla="*/ 2147483647 h 1510"/>
              <a:gd name="T14" fmla="*/ 2147483647 w 1681"/>
              <a:gd name="T15" fmla="*/ 2147483647 h 1510"/>
              <a:gd name="T16" fmla="*/ 2147483647 w 1681"/>
              <a:gd name="T17" fmla="*/ 2147483647 h 1510"/>
              <a:gd name="T18" fmla="*/ 2147483647 w 1681"/>
              <a:gd name="T19" fmla="*/ 2147483647 h 1510"/>
              <a:gd name="T20" fmla="*/ 2147483647 w 1681"/>
              <a:gd name="T21" fmla="*/ 2147483647 h 1510"/>
              <a:gd name="T22" fmla="*/ 2147483647 w 1681"/>
              <a:gd name="T23" fmla="*/ 2147483647 h 1510"/>
              <a:gd name="T24" fmla="*/ 2147483647 w 1681"/>
              <a:gd name="T25" fmla="*/ 2147483647 h 1510"/>
              <a:gd name="T26" fmla="*/ 2147483647 w 1681"/>
              <a:gd name="T27" fmla="*/ 2147483647 h 1510"/>
              <a:gd name="T28" fmla="*/ 2147483647 w 1681"/>
              <a:gd name="T29" fmla="*/ 2147483647 h 1510"/>
              <a:gd name="T30" fmla="*/ 2147483647 w 1681"/>
              <a:gd name="T31" fmla="*/ 2147483647 h 1510"/>
              <a:gd name="T32" fmla="*/ 2147483647 w 1681"/>
              <a:gd name="T33" fmla="*/ 0 h 1510"/>
              <a:gd name="T34" fmla="*/ 2147483647 w 1681"/>
              <a:gd name="T35" fmla="*/ 2147483647 h 1510"/>
              <a:gd name="T36" fmla="*/ 2147483647 w 1681"/>
              <a:gd name="T37" fmla="*/ 2147483647 h 1510"/>
              <a:gd name="T38" fmla="*/ 2147483647 w 1681"/>
              <a:gd name="T39" fmla="*/ 2147483647 h 1510"/>
              <a:gd name="T40" fmla="*/ 2147483647 w 1681"/>
              <a:gd name="T41" fmla="*/ 2147483647 h 1510"/>
              <a:gd name="T42" fmla="*/ 2147483647 w 1681"/>
              <a:gd name="T43" fmla="*/ 2147483647 h 1510"/>
              <a:gd name="T44" fmla="*/ 2147483647 w 1681"/>
              <a:gd name="T45" fmla="*/ 2147483647 h 1510"/>
              <a:gd name="T46" fmla="*/ 2147483647 w 1681"/>
              <a:gd name="T47" fmla="*/ 2147483647 h 1510"/>
              <a:gd name="T48" fmla="*/ 2147483647 w 1681"/>
              <a:gd name="T49" fmla="*/ 2147483647 h 1510"/>
              <a:gd name="T50" fmla="*/ 2147483647 w 1681"/>
              <a:gd name="T51" fmla="*/ 2147483647 h 1510"/>
              <a:gd name="T52" fmla="*/ 2147483647 w 1681"/>
              <a:gd name="T53" fmla="*/ 2147483647 h 1510"/>
              <a:gd name="T54" fmla="*/ 2147483647 w 1681"/>
              <a:gd name="T55" fmla="*/ 2147483647 h 1510"/>
              <a:gd name="T56" fmla="*/ 2147483647 w 1681"/>
              <a:gd name="T57" fmla="*/ 2147483647 h 1510"/>
              <a:gd name="T58" fmla="*/ 2147483647 w 1681"/>
              <a:gd name="T59" fmla="*/ 2147483647 h 1510"/>
              <a:gd name="T60" fmla="*/ 2147483647 w 1681"/>
              <a:gd name="T61" fmla="*/ 2147483647 h 1510"/>
              <a:gd name="T62" fmla="*/ 2147483647 w 1681"/>
              <a:gd name="T63" fmla="*/ 2147483647 h 1510"/>
              <a:gd name="T64" fmla="*/ 2147483647 w 1681"/>
              <a:gd name="T65" fmla="*/ 2147483647 h 1510"/>
              <a:gd name="T66" fmla="*/ 2147483647 w 1681"/>
              <a:gd name="T67" fmla="*/ 2147483647 h 15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81"/>
              <a:gd name="T103" fmla="*/ 0 h 1510"/>
              <a:gd name="T104" fmla="*/ 1681 w 1681"/>
              <a:gd name="T105" fmla="*/ 1510 h 15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81" h="1510">
                <a:moveTo>
                  <a:pt x="707" y="1389"/>
                </a:moveTo>
                <a:cubicBezTo>
                  <a:pt x="672" y="1412"/>
                  <a:pt x="644" y="1435"/>
                  <a:pt x="605" y="1448"/>
                </a:cubicBezTo>
                <a:cubicBezTo>
                  <a:pt x="543" y="1441"/>
                  <a:pt x="527" y="1446"/>
                  <a:pt x="486" y="1406"/>
                </a:cubicBezTo>
                <a:cubicBezTo>
                  <a:pt x="453" y="1414"/>
                  <a:pt x="433" y="1429"/>
                  <a:pt x="402" y="1440"/>
                </a:cubicBezTo>
                <a:cubicBezTo>
                  <a:pt x="371" y="1437"/>
                  <a:pt x="339" y="1431"/>
                  <a:pt x="308" y="1431"/>
                </a:cubicBezTo>
                <a:cubicBezTo>
                  <a:pt x="268" y="1431"/>
                  <a:pt x="236" y="1452"/>
                  <a:pt x="198" y="1457"/>
                </a:cubicBezTo>
                <a:cubicBezTo>
                  <a:pt x="167" y="1461"/>
                  <a:pt x="136" y="1462"/>
                  <a:pt x="105" y="1465"/>
                </a:cubicBezTo>
                <a:cubicBezTo>
                  <a:pt x="46" y="1505"/>
                  <a:pt x="71" y="1510"/>
                  <a:pt x="29" y="1482"/>
                </a:cubicBezTo>
                <a:cubicBezTo>
                  <a:pt x="10" y="1429"/>
                  <a:pt x="0" y="1381"/>
                  <a:pt x="54" y="1347"/>
                </a:cubicBezTo>
                <a:cubicBezTo>
                  <a:pt x="72" y="1319"/>
                  <a:pt x="95" y="1307"/>
                  <a:pt x="114" y="1279"/>
                </a:cubicBezTo>
                <a:cubicBezTo>
                  <a:pt x="65" y="1263"/>
                  <a:pt x="48" y="1257"/>
                  <a:pt x="12" y="1219"/>
                </a:cubicBezTo>
                <a:cubicBezTo>
                  <a:pt x="0" y="1182"/>
                  <a:pt x="5" y="1174"/>
                  <a:pt x="37" y="1152"/>
                </a:cubicBezTo>
                <a:cubicBezTo>
                  <a:pt x="123" y="1166"/>
                  <a:pt x="87" y="1167"/>
                  <a:pt x="63" y="1143"/>
                </a:cubicBezTo>
                <a:cubicBezTo>
                  <a:pt x="53" y="1133"/>
                  <a:pt x="46" y="1120"/>
                  <a:pt x="37" y="1109"/>
                </a:cubicBezTo>
                <a:cubicBezTo>
                  <a:pt x="21" y="1042"/>
                  <a:pt x="6" y="984"/>
                  <a:pt x="71" y="940"/>
                </a:cubicBezTo>
                <a:cubicBezTo>
                  <a:pt x="91" y="943"/>
                  <a:pt x="111" y="952"/>
                  <a:pt x="131" y="948"/>
                </a:cubicBezTo>
                <a:cubicBezTo>
                  <a:pt x="141" y="946"/>
                  <a:pt x="146" y="933"/>
                  <a:pt x="148" y="923"/>
                </a:cubicBezTo>
                <a:cubicBezTo>
                  <a:pt x="171" y="782"/>
                  <a:pt x="113" y="811"/>
                  <a:pt x="181" y="787"/>
                </a:cubicBezTo>
                <a:cubicBezTo>
                  <a:pt x="184" y="734"/>
                  <a:pt x="179" y="679"/>
                  <a:pt x="190" y="627"/>
                </a:cubicBezTo>
                <a:cubicBezTo>
                  <a:pt x="192" y="618"/>
                  <a:pt x="209" y="624"/>
                  <a:pt x="215" y="618"/>
                </a:cubicBezTo>
                <a:cubicBezTo>
                  <a:pt x="221" y="612"/>
                  <a:pt x="221" y="601"/>
                  <a:pt x="224" y="593"/>
                </a:cubicBezTo>
                <a:cubicBezTo>
                  <a:pt x="227" y="559"/>
                  <a:pt x="228" y="525"/>
                  <a:pt x="232" y="491"/>
                </a:cubicBezTo>
                <a:cubicBezTo>
                  <a:pt x="233" y="479"/>
                  <a:pt x="231" y="462"/>
                  <a:pt x="241" y="457"/>
                </a:cubicBezTo>
                <a:cubicBezTo>
                  <a:pt x="250" y="452"/>
                  <a:pt x="258" y="468"/>
                  <a:pt x="266" y="474"/>
                </a:cubicBezTo>
                <a:cubicBezTo>
                  <a:pt x="278" y="509"/>
                  <a:pt x="289" y="520"/>
                  <a:pt x="325" y="508"/>
                </a:cubicBezTo>
                <a:cubicBezTo>
                  <a:pt x="334" y="500"/>
                  <a:pt x="344" y="493"/>
                  <a:pt x="351" y="483"/>
                </a:cubicBezTo>
                <a:cubicBezTo>
                  <a:pt x="377" y="444"/>
                  <a:pt x="335" y="464"/>
                  <a:pt x="385" y="449"/>
                </a:cubicBezTo>
                <a:cubicBezTo>
                  <a:pt x="393" y="455"/>
                  <a:pt x="402" y="460"/>
                  <a:pt x="410" y="466"/>
                </a:cubicBezTo>
                <a:cubicBezTo>
                  <a:pt x="419" y="474"/>
                  <a:pt x="425" y="496"/>
                  <a:pt x="436" y="491"/>
                </a:cubicBezTo>
                <a:cubicBezTo>
                  <a:pt x="466" y="478"/>
                  <a:pt x="466" y="439"/>
                  <a:pt x="478" y="415"/>
                </a:cubicBezTo>
                <a:cubicBezTo>
                  <a:pt x="508" y="357"/>
                  <a:pt x="539" y="309"/>
                  <a:pt x="554" y="245"/>
                </a:cubicBezTo>
                <a:cubicBezTo>
                  <a:pt x="562" y="159"/>
                  <a:pt x="559" y="170"/>
                  <a:pt x="571" y="101"/>
                </a:cubicBezTo>
                <a:cubicBezTo>
                  <a:pt x="574" y="84"/>
                  <a:pt x="576" y="67"/>
                  <a:pt x="580" y="51"/>
                </a:cubicBezTo>
                <a:cubicBezTo>
                  <a:pt x="584" y="34"/>
                  <a:pt x="596" y="0"/>
                  <a:pt x="596" y="0"/>
                </a:cubicBezTo>
                <a:cubicBezTo>
                  <a:pt x="660" y="12"/>
                  <a:pt x="708" y="53"/>
                  <a:pt x="740" y="110"/>
                </a:cubicBezTo>
                <a:cubicBezTo>
                  <a:pt x="756" y="138"/>
                  <a:pt x="783" y="195"/>
                  <a:pt x="783" y="195"/>
                </a:cubicBezTo>
                <a:cubicBezTo>
                  <a:pt x="793" y="238"/>
                  <a:pt x="810" y="285"/>
                  <a:pt x="834" y="322"/>
                </a:cubicBezTo>
                <a:cubicBezTo>
                  <a:pt x="853" y="382"/>
                  <a:pt x="823" y="317"/>
                  <a:pt x="876" y="339"/>
                </a:cubicBezTo>
                <a:cubicBezTo>
                  <a:pt x="906" y="352"/>
                  <a:pt x="918" y="415"/>
                  <a:pt x="935" y="440"/>
                </a:cubicBezTo>
                <a:cubicBezTo>
                  <a:pt x="959" y="529"/>
                  <a:pt x="905" y="592"/>
                  <a:pt x="1003" y="627"/>
                </a:cubicBezTo>
                <a:cubicBezTo>
                  <a:pt x="1034" y="624"/>
                  <a:pt x="1066" y="625"/>
                  <a:pt x="1096" y="618"/>
                </a:cubicBezTo>
                <a:cubicBezTo>
                  <a:pt x="1106" y="616"/>
                  <a:pt x="1112" y="597"/>
                  <a:pt x="1122" y="601"/>
                </a:cubicBezTo>
                <a:cubicBezTo>
                  <a:pt x="1134" y="606"/>
                  <a:pt x="1133" y="624"/>
                  <a:pt x="1139" y="635"/>
                </a:cubicBezTo>
                <a:cubicBezTo>
                  <a:pt x="1152" y="658"/>
                  <a:pt x="1181" y="703"/>
                  <a:pt x="1181" y="703"/>
                </a:cubicBezTo>
                <a:cubicBezTo>
                  <a:pt x="1192" y="737"/>
                  <a:pt x="1206" y="754"/>
                  <a:pt x="1232" y="779"/>
                </a:cubicBezTo>
                <a:cubicBezTo>
                  <a:pt x="1246" y="776"/>
                  <a:pt x="1261" y="777"/>
                  <a:pt x="1274" y="771"/>
                </a:cubicBezTo>
                <a:cubicBezTo>
                  <a:pt x="1320" y="748"/>
                  <a:pt x="1281" y="725"/>
                  <a:pt x="1325" y="771"/>
                </a:cubicBezTo>
                <a:cubicBezTo>
                  <a:pt x="1335" y="802"/>
                  <a:pt x="1384" y="847"/>
                  <a:pt x="1384" y="847"/>
                </a:cubicBezTo>
                <a:cubicBezTo>
                  <a:pt x="1401" y="844"/>
                  <a:pt x="1419" y="831"/>
                  <a:pt x="1435" y="838"/>
                </a:cubicBezTo>
                <a:cubicBezTo>
                  <a:pt x="1446" y="843"/>
                  <a:pt x="1438" y="862"/>
                  <a:pt x="1444" y="872"/>
                </a:cubicBezTo>
                <a:cubicBezTo>
                  <a:pt x="1452" y="885"/>
                  <a:pt x="1466" y="895"/>
                  <a:pt x="1477" y="906"/>
                </a:cubicBezTo>
                <a:cubicBezTo>
                  <a:pt x="1494" y="971"/>
                  <a:pt x="1543" y="991"/>
                  <a:pt x="1604" y="1008"/>
                </a:cubicBezTo>
                <a:cubicBezTo>
                  <a:pt x="1629" y="1058"/>
                  <a:pt x="1663" y="1099"/>
                  <a:pt x="1681" y="1152"/>
                </a:cubicBezTo>
                <a:cubicBezTo>
                  <a:pt x="1671" y="1191"/>
                  <a:pt x="1670" y="1227"/>
                  <a:pt x="1647" y="1262"/>
                </a:cubicBezTo>
                <a:cubicBezTo>
                  <a:pt x="1637" y="1300"/>
                  <a:pt x="1634" y="1316"/>
                  <a:pt x="1596" y="1330"/>
                </a:cubicBezTo>
                <a:cubicBezTo>
                  <a:pt x="1537" y="1317"/>
                  <a:pt x="1556" y="1308"/>
                  <a:pt x="1511" y="1279"/>
                </a:cubicBezTo>
                <a:cubicBezTo>
                  <a:pt x="1486" y="1304"/>
                  <a:pt x="1480" y="1326"/>
                  <a:pt x="1460" y="1355"/>
                </a:cubicBezTo>
                <a:cubicBezTo>
                  <a:pt x="1457" y="1363"/>
                  <a:pt x="1460" y="1378"/>
                  <a:pt x="1452" y="1380"/>
                </a:cubicBezTo>
                <a:cubicBezTo>
                  <a:pt x="1410" y="1392"/>
                  <a:pt x="1354" y="1342"/>
                  <a:pt x="1316" y="1330"/>
                </a:cubicBezTo>
                <a:cubicBezTo>
                  <a:pt x="1275" y="1340"/>
                  <a:pt x="1263" y="1354"/>
                  <a:pt x="1240" y="1389"/>
                </a:cubicBezTo>
                <a:cubicBezTo>
                  <a:pt x="1182" y="1368"/>
                  <a:pt x="1138" y="1324"/>
                  <a:pt x="1079" y="1304"/>
                </a:cubicBezTo>
                <a:cubicBezTo>
                  <a:pt x="1071" y="1310"/>
                  <a:pt x="1063" y="1316"/>
                  <a:pt x="1054" y="1321"/>
                </a:cubicBezTo>
                <a:cubicBezTo>
                  <a:pt x="1046" y="1325"/>
                  <a:pt x="1036" y="1325"/>
                  <a:pt x="1028" y="1330"/>
                </a:cubicBezTo>
                <a:cubicBezTo>
                  <a:pt x="1010" y="1342"/>
                  <a:pt x="996" y="1360"/>
                  <a:pt x="978" y="1372"/>
                </a:cubicBezTo>
                <a:cubicBezTo>
                  <a:pt x="936" y="1358"/>
                  <a:pt x="898" y="1338"/>
                  <a:pt x="859" y="1321"/>
                </a:cubicBezTo>
                <a:cubicBezTo>
                  <a:pt x="843" y="1314"/>
                  <a:pt x="808" y="1304"/>
                  <a:pt x="808" y="1304"/>
                </a:cubicBezTo>
                <a:cubicBezTo>
                  <a:pt x="785" y="1340"/>
                  <a:pt x="782" y="1362"/>
                  <a:pt x="774" y="1406"/>
                </a:cubicBezTo>
                <a:cubicBezTo>
                  <a:pt x="755" y="1401"/>
                  <a:pt x="728" y="1389"/>
                  <a:pt x="707" y="1389"/>
                </a:cubicBezTo>
                <a:close/>
              </a:path>
            </a:pathLst>
          </a:custGeom>
          <a:gradFill rotWithShape="1">
            <a:gsLst>
              <a:gs pos="0">
                <a:srgbClr val="00602B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1" name="Freeform 82"/>
          <p:cNvSpPr>
            <a:spLocks/>
          </p:cNvSpPr>
          <p:nvPr/>
        </p:nvSpPr>
        <p:spPr bwMode="auto">
          <a:xfrm>
            <a:off x="1116013" y="1916113"/>
            <a:ext cx="1873250" cy="2973387"/>
          </a:xfrm>
          <a:custGeom>
            <a:avLst/>
            <a:gdLst>
              <a:gd name="T0" fmla="*/ 2147483647 w 1645"/>
              <a:gd name="T1" fmla="*/ 2147483647 h 1739"/>
              <a:gd name="T2" fmla="*/ 2147483647 w 1645"/>
              <a:gd name="T3" fmla="*/ 2147483647 h 1739"/>
              <a:gd name="T4" fmla="*/ 2147483647 w 1645"/>
              <a:gd name="T5" fmla="*/ 2147483647 h 1739"/>
              <a:gd name="T6" fmla="*/ 2147483647 w 1645"/>
              <a:gd name="T7" fmla="*/ 2147483647 h 1739"/>
              <a:gd name="T8" fmla="*/ 2147483647 w 1645"/>
              <a:gd name="T9" fmla="*/ 2147483647 h 1739"/>
              <a:gd name="T10" fmla="*/ 2147483647 w 1645"/>
              <a:gd name="T11" fmla="*/ 2147483647 h 1739"/>
              <a:gd name="T12" fmla="*/ 2147483647 w 1645"/>
              <a:gd name="T13" fmla="*/ 2147483647 h 1739"/>
              <a:gd name="T14" fmla="*/ 2147483647 w 1645"/>
              <a:gd name="T15" fmla="*/ 2147483647 h 1739"/>
              <a:gd name="T16" fmla="*/ 2147483647 w 1645"/>
              <a:gd name="T17" fmla="*/ 2147483647 h 1739"/>
              <a:gd name="T18" fmla="*/ 2147483647 w 1645"/>
              <a:gd name="T19" fmla="*/ 2147483647 h 1739"/>
              <a:gd name="T20" fmla="*/ 2147483647 w 1645"/>
              <a:gd name="T21" fmla="*/ 2147483647 h 1739"/>
              <a:gd name="T22" fmla="*/ 2147483647 w 1645"/>
              <a:gd name="T23" fmla="*/ 2147483647 h 1739"/>
              <a:gd name="T24" fmla="*/ 2147483647 w 1645"/>
              <a:gd name="T25" fmla="*/ 2147483647 h 1739"/>
              <a:gd name="T26" fmla="*/ 2147483647 w 1645"/>
              <a:gd name="T27" fmla="*/ 2147483647 h 1739"/>
              <a:gd name="T28" fmla="*/ 2147483647 w 1645"/>
              <a:gd name="T29" fmla="*/ 2147483647 h 1739"/>
              <a:gd name="T30" fmla="*/ 2147483647 w 1645"/>
              <a:gd name="T31" fmla="*/ 2147483647 h 1739"/>
              <a:gd name="T32" fmla="*/ 2147483647 w 1645"/>
              <a:gd name="T33" fmla="*/ 2147483647 h 1739"/>
              <a:gd name="T34" fmla="*/ 2147483647 w 1645"/>
              <a:gd name="T35" fmla="*/ 2147483647 h 1739"/>
              <a:gd name="T36" fmla="*/ 2147483647 w 1645"/>
              <a:gd name="T37" fmla="*/ 2147483647 h 1739"/>
              <a:gd name="T38" fmla="*/ 2147483647 w 1645"/>
              <a:gd name="T39" fmla="*/ 2147483647 h 1739"/>
              <a:gd name="T40" fmla="*/ 2147483647 w 1645"/>
              <a:gd name="T41" fmla="*/ 2147483647 h 1739"/>
              <a:gd name="T42" fmla="*/ 2147483647 w 1645"/>
              <a:gd name="T43" fmla="*/ 2147483647 h 1739"/>
              <a:gd name="T44" fmla="*/ 2147483647 w 1645"/>
              <a:gd name="T45" fmla="*/ 2147483647 h 1739"/>
              <a:gd name="T46" fmla="*/ 2147483647 w 1645"/>
              <a:gd name="T47" fmla="*/ 2147483647 h 1739"/>
              <a:gd name="T48" fmla="*/ 2147483647 w 1645"/>
              <a:gd name="T49" fmla="*/ 2147483647 h 1739"/>
              <a:gd name="T50" fmla="*/ 2147483647 w 1645"/>
              <a:gd name="T51" fmla="*/ 2147483647 h 1739"/>
              <a:gd name="T52" fmla="*/ 2147483647 w 1645"/>
              <a:gd name="T53" fmla="*/ 2147483647 h 1739"/>
              <a:gd name="T54" fmla="*/ 2147483647 w 1645"/>
              <a:gd name="T55" fmla="*/ 2147483647 h 1739"/>
              <a:gd name="T56" fmla="*/ 2147483647 w 1645"/>
              <a:gd name="T57" fmla="*/ 2147483647 h 1739"/>
              <a:gd name="T58" fmla="*/ 2147483647 w 1645"/>
              <a:gd name="T59" fmla="*/ 2147483647 h 1739"/>
              <a:gd name="T60" fmla="*/ 2147483647 w 1645"/>
              <a:gd name="T61" fmla="*/ 2147483647 h 1739"/>
              <a:gd name="T62" fmla="*/ 2147483647 w 1645"/>
              <a:gd name="T63" fmla="*/ 2147483647 h 1739"/>
              <a:gd name="T64" fmla="*/ 2147483647 w 1645"/>
              <a:gd name="T65" fmla="*/ 2147483647 h 17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5"/>
              <a:gd name="T100" fmla="*/ 0 h 1739"/>
              <a:gd name="T101" fmla="*/ 1645 w 1645"/>
              <a:gd name="T102" fmla="*/ 1739 h 17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5" h="1739">
                <a:moveTo>
                  <a:pt x="542" y="1694"/>
                </a:moveTo>
                <a:cubicBezTo>
                  <a:pt x="542" y="1690"/>
                  <a:pt x="554" y="1546"/>
                  <a:pt x="559" y="1525"/>
                </a:cubicBezTo>
                <a:cubicBezTo>
                  <a:pt x="568" y="1486"/>
                  <a:pt x="583" y="1445"/>
                  <a:pt x="593" y="1406"/>
                </a:cubicBezTo>
                <a:cubicBezTo>
                  <a:pt x="600" y="1378"/>
                  <a:pt x="610" y="1349"/>
                  <a:pt x="618" y="1322"/>
                </a:cubicBezTo>
                <a:cubicBezTo>
                  <a:pt x="626" y="1296"/>
                  <a:pt x="644" y="1246"/>
                  <a:pt x="644" y="1246"/>
                </a:cubicBezTo>
                <a:cubicBezTo>
                  <a:pt x="650" y="1191"/>
                  <a:pt x="654" y="1166"/>
                  <a:pt x="669" y="1118"/>
                </a:cubicBezTo>
                <a:cubicBezTo>
                  <a:pt x="666" y="1070"/>
                  <a:pt x="678" y="1019"/>
                  <a:pt x="661" y="974"/>
                </a:cubicBezTo>
                <a:cubicBezTo>
                  <a:pt x="655" y="957"/>
                  <a:pt x="610" y="958"/>
                  <a:pt x="610" y="958"/>
                </a:cubicBezTo>
                <a:cubicBezTo>
                  <a:pt x="667" y="930"/>
                  <a:pt x="653" y="946"/>
                  <a:pt x="576" y="924"/>
                </a:cubicBezTo>
                <a:cubicBezTo>
                  <a:pt x="559" y="919"/>
                  <a:pt x="542" y="912"/>
                  <a:pt x="525" y="907"/>
                </a:cubicBezTo>
                <a:cubicBezTo>
                  <a:pt x="463" y="865"/>
                  <a:pt x="405" y="885"/>
                  <a:pt x="601" y="873"/>
                </a:cubicBezTo>
                <a:cubicBezTo>
                  <a:pt x="545" y="863"/>
                  <a:pt x="495" y="843"/>
                  <a:pt x="440" y="830"/>
                </a:cubicBezTo>
                <a:cubicBezTo>
                  <a:pt x="418" y="825"/>
                  <a:pt x="373" y="814"/>
                  <a:pt x="373" y="814"/>
                </a:cubicBezTo>
                <a:cubicBezTo>
                  <a:pt x="280" y="817"/>
                  <a:pt x="186" y="822"/>
                  <a:pt x="93" y="822"/>
                </a:cubicBezTo>
                <a:cubicBezTo>
                  <a:pt x="59" y="822"/>
                  <a:pt x="0" y="780"/>
                  <a:pt x="0" y="780"/>
                </a:cubicBezTo>
                <a:cubicBezTo>
                  <a:pt x="111" y="756"/>
                  <a:pt x="197" y="778"/>
                  <a:pt x="296" y="814"/>
                </a:cubicBezTo>
                <a:cubicBezTo>
                  <a:pt x="352" y="799"/>
                  <a:pt x="409" y="796"/>
                  <a:pt x="466" y="788"/>
                </a:cubicBezTo>
                <a:cubicBezTo>
                  <a:pt x="487" y="721"/>
                  <a:pt x="464" y="637"/>
                  <a:pt x="457" y="568"/>
                </a:cubicBezTo>
                <a:cubicBezTo>
                  <a:pt x="460" y="554"/>
                  <a:pt x="454" y="533"/>
                  <a:pt x="466" y="526"/>
                </a:cubicBezTo>
                <a:cubicBezTo>
                  <a:pt x="477" y="520"/>
                  <a:pt x="490" y="534"/>
                  <a:pt x="500" y="542"/>
                </a:cubicBezTo>
                <a:cubicBezTo>
                  <a:pt x="512" y="552"/>
                  <a:pt x="558" y="601"/>
                  <a:pt x="576" y="619"/>
                </a:cubicBezTo>
                <a:cubicBezTo>
                  <a:pt x="584" y="627"/>
                  <a:pt x="601" y="644"/>
                  <a:pt x="601" y="644"/>
                </a:cubicBezTo>
                <a:cubicBezTo>
                  <a:pt x="622" y="706"/>
                  <a:pt x="584" y="775"/>
                  <a:pt x="644" y="814"/>
                </a:cubicBezTo>
                <a:cubicBezTo>
                  <a:pt x="661" y="811"/>
                  <a:pt x="684" y="818"/>
                  <a:pt x="695" y="805"/>
                </a:cubicBezTo>
                <a:cubicBezTo>
                  <a:pt x="704" y="794"/>
                  <a:pt x="689" y="777"/>
                  <a:pt x="686" y="763"/>
                </a:cubicBezTo>
                <a:cubicBezTo>
                  <a:pt x="679" y="734"/>
                  <a:pt x="662" y="714"/>
                  <a:pt x="652" y="686"/>
                </a:cubicBezTo>
                <a:cubicBezTo>
                  <a:pt x="641" y="608"/>
                  <a:pt x="615" y="538"/>
                  <a:pt x="584" y="466"/>
                </a:cubicBezTo>
                <a:cubicBezTo>
                  <a:pt x="568" y="428"/>
                  <a:pt x="565" y="391"/>
                  <a:pt x="542" y="356"/>
                </a:cubicBezTo>
                <a:cubicBezTo>
                  <a:pt x="536" y="339"/>
                  <a:pt x="531" y="322"/>
                  <a:pt x="525" y="305"/>
                </a:cubicBezTo>
                <a:cubicBezTo>
                  <a:pt x="505" y="243"/>
                  <a:pt x="548" y="293"/>
                  <a:pt x="584" y="305"/>
                </a:cubicBezTo>
                <a:cubicBezTo>
                  <a:pt x="593" y="311"/>
                  <a:pt x="603" y="315"/>
                  <a:pt x="610" y="322"/>
                </a:cubicBezTo>
                <a:cubicBezTo>
                  <a:pt x="635" y="347"/>
                  <a:pt x="622" y="366"/>
                  <a:pt x="635" y="322"/>
                </a:cubicBezTo>
                <a:cubicBezTo>
                  <a:pt x="611" y="287"/>
                  <a:pt x="623" y="309"/>
                  <a:pt x="610" y="271"/>
                </a:cubicBezTo>
                <a:cubicBezTo>
                  <a:pt x="598" y="236"/>
                  <a:pt x="593" y="238"/>
                  <a:pt x="627" y="271"/>
                </a:cubicBezTo>
                <a:cubicBezTo>
                  <a:pt x="614" y="177"/>
                  <a:pt x="611" y="95"/>
                  <a:pt x="618" y="0"/>
                </a:cubicBezTo>
                <a:cubicBezTo>
                  <a:pt x="635" y="11"/>
                  <a:pt x="658" y="17"/>
                  <a:pt x="669" y="34"/>
                </a:cubicBezTo>
                <a:cubicBezTo>
                  <a:pt x="685" y="59"/>
                  <a:pt x="695" y="85"/>
                  <a:pt x="711" y="110"/>
                </a:cubicBezTo>
                <a:cubicBezTo>
                  <a:pt x="714" y="234"/>
                  <a:pt x="700" y="360"/>
                  <a:pt x="720" y="483"/>
                </a:cubicBezTo>
                <a:cubicBezTo>
                  <a:pt x="723" y="500"/>
                  <a:pt x="760" y="462"/>
                  <a:pt x="771" y="475"/>
                </a:cubicBezTo>
                <a:cubicBezTo>
                  <a:pt x="904" y="641"/>
                  <a:pt x="526" y="558"/>
                  <a:pt x="999" y="576"/>
                </a:cubicBezTo>
                <a:cubicBezTo>
                  <a:pt x="1032" y="583"/>
                  <a:pt x="1184" y="573"/>
                  <a:pt x="1101" y="602"/>
                </a:cubicBezTo>
                <a:cubicBezTo>
                  <a:pt x="1048" y="655"/>
                  <a:pt x="1039" y="647"/>
                  <a:pt x="966" y="627"/>
                </a:cubicBezTo>
                <a:cubicBezTo>
                  <a:pt x="927" y="686"/>
                  <a:pt x="974" y="679"/>
                  <a:pt x="1025" y="686"/>
                </a:cubicBezTo>
                <a:cubicBezTo>
                  <a:pt x="1052" y="722"/>
                  <a:pt x="1055" y="744"/>
                  <a:pt x="1101" y="729"/>
                </a:cubicBezTo>
                <a:cubicBezTo>
                  <a:pt x="1174" y="738"/>
                  <a:pt x="1230" y="763"/>
                  <a:pt x="1304" y="771"/>
                </a:cubicBezTo>
                <a:cubicBezTo>
                  <a:pt x="1339" y="780"/>
                  <a:pt x="1372" y="794"/>
                  <a:pt x="1406" y="805"/>
                </a:cubicBezTo>
                <a:cubicBezTo>
                  <a:pt x="1514" y="799"/>
                  <a:pt x="1547" y="800"/>
                  <a:pt x="1635" y="771"/>
                </a:cubicBezTo>
                <a:cubicBezTo>
                  <a:pt x="1645" y="768"/>
                  <a:pt x="1617" y="782"/>
                  <a:pt x="1609" y="788"/>
                </a:cubicBezTo>
                <a:cubicBezTo>
                  <a:pt x="1597" y="796"/>
                  <a:pt x="1586" y="804"/>
                  <a:pt x="1575" y="814"/>
                </a:cubicBezTo>
                <a:cubicBezTo>
                  <a:pt x="1547" y="839"/>
                  <a:pt x="1528" y="874"/>
                  <a:pt x="1499" y="898"/>
                </a:cubicBezTo>
                <a:cubicBezTo>
                  <a:pt x="1497" y="900"/>
                  <a:pt x="1450" y="915"/>
                  <a:pt x="1448" y="915"/>
                </a:cubicBezTo>
                <a:cubicBezTo>
                  <a:pt x="1352" y="920"/>
                  <a:pt x="1256" y="921"/>
                  <a:pt x="1160" y="924"/>
                </a:cubicBezTo>
                <a:cubicBezTo>
                  <a:pt x="1122" y="950"/>
                  <a:pt x="1125" y="937"/>
                  <a:pt x="1084" y="924"/>
                </a:cubicBezTo>
                <a:cubicBezTo>
                  <a:pt x="1056" y="905"/>
                  <a:pt x="1031" y="900"/>
                  <a:pt x="999" y="890"/>
                </a:cubicBezTo>
                <a:cubicBezTo>
                  <a:pt x="953" y="922"/>
                  <a:pt x="973" y="943"/>
                  <a:pt x="999" y="983"/>
                </a:cubicBezTo>
                <a:cubicBezTo>
                  <a:pt x="996" y="1028"/>
                  <a:pt x="1010" y="1077"/>
                  <a:pt x="991" y="1118"/>
                </a:cubicBezTo>
                <a:cubicBezTo>
                  <a:pt x="983" y="1136"/>
                  <a:pt x="941" y="1110"/>
                  <a:pt x="932" y="1127"/>
                </a:cubicBezTo>
                <a:cubicBezTo>
                  <a:pt x="900" y="1186"/>
                  <a:pt x="966" y="1239"/>
                  <a:pt x="983" y="1288"/>
                </a:cubicBezTo>
                <a:cubicBezTo>
                  <a:pt x="986" y="1342"/>
                  <a:pt x="984" y="1396"/>
                  <a:pt x="991" y="1449"/>
                </a:cubicBezTo>
                <a:cubicBezTo>
                  <a:pt x="992" y="1459"/>
                  <a:pt x="1006" y="1464"/>
                  <a:pt x="1008" y="1474"/>
                </a:cubicBezTo>
                <a:cubicBezTo>
                  <a:pt x="1017" y="1516"/>
                  <a:pt x="1019" y="1559"/>
                  <a:pt x="1025" y="1601"/>
                </a:cubicBezTo>
                <a:cubicBezTo>
                  <a:pt x="1028" y="1626"/>
                  <a:pt x="1058" y="1637"/>
                  <a:pt x="1076" y="1644"/>
                </a:cubicBezTo>
                <a:cubicBezTo>
                  <a:pt x="1093" y="1651"/>
                  <a:pt x="1127" y="1661"/>
                  <a:pt x="1127" y="1661"/>
                </a:cubicBezTo>
                <a:cubicBezTo>
                  <a:pt x="1132" y="1669"/>
                  <a:pt x="1142" y="1676"/>
                  <a:pt x="1143" y="1686"/>
                </a:cubicBezTo>
                <a:cubicBezTo>
                  <a:pt x="1149" y="1731"/>
                  <a:pt x="1106" y="1729"/>
                  <a:pt x="1076" y="1737"/>
                </a:cubicBezTo>
                <a:cubicBezTo>
                  <a:pt x="904" y="1734"/>
                  <a:pt x="731" y="1739"/>
                  <a:pt x="559" y="1728"/>
                </a:cubicBezTo>
                <a:cubicBezTo>
                  <a:pt x="509" y="1725"/>
                  <a:pt x="534" y="1703"/>
                  <a:pt x="542" y="1694"/>
                </a:cubicBezTo>
                <a:close/>
              </a:path>
            </a:pathLst>
          </a:custGeom>
          <a:gradFill rotWithShape="1">
            <a:gsLst>
              <a:gs pos="0">
                <a:srgbClr val="996600"/>
              </a:gs>
              <a:gs pos="100000">
                <a:srgbClr val="663300"/>
              </a:gs>
            </a:gsLst>
            <a:lin ang="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2" name="Freeform 260"/>
          <p:cNvSpPr>
            <a:spLocks/>
          </p:cNvSpPr>
          <p:nvPr/>
        </p:nvSpPr>
        <p:spPr bwMode="auto">
          <a:xfrm>
            <a:off x="6659563" y="5949950"/>
            <a:ext cx="2339975" cy="798513"/>
          </a:xfrm>
          <a:custGeom>
            <a:avLst/>
            <a:gdLst>
              <a:gd name="T0" fmla="*/ 2147483647 w 1474"/>
              <a:gd name="T1" fmla="*/ 2147483647 h 503"/>
              <a:gd name="T2" fmla="*/ 2147483647 w 1474"/>
              <a:gd name="T3" fmla="*/ 2147483647 h 503"/>
              <a:gd name="T4" fmla="*/ 2147483647 w 1474"/>
              <a:gd name="T5" fmla="*/ 2147483647 h 503"/>
              <a:gd name="T6" fmla="*/ 2147483647 w 1474"/>
              <a:gd name="T7" fmla="*/ 2147483647 h 503"/>
              <a:gd name="T8" fmla="*/ 2147483647 w 1474"/>
              <a:gd name="T9" fmla="*/ 2147483647 h 503"/>
              <a:gd name="T10" fmla="*/ 2147483647 w 1474"/>
              <a:gd name="T11" fmla="*/ 2147483647 h 503"/>
              <a:gd name="T12" fmla="*/ 2147483647 w 1474"/>
              <a:gd name="T13" fmla="*/ 2147483647 h 503"/>
              <a:gd name="T14" fmla="*/ 2147483647 w 1474"/>
              <a:gd name="T15" fmla="*/ 2147483647 h 503"/>
              <a:gd name="T16" fmla="*/ 2147483647 w 1474"/>
              <a:gd name="T17" fmla="*/ 2147483647 h 503"/>
              <a:gd name="T18" fmla="*/ 2147483647 w 1474"/>
              <a:gd name="T19" fmla="*/ 2147483647 h 503"/>
              <a:gd name="T20" fmla="*/ 2147483647 w 1474"/>
              <a:gd name="T21" fmla="*/ 2147483647 h 503"/>
              <a:gd name="T22" fmla="*/ 2147483647 w 1474"/>
              <a:gd name="T23" fmla="*/ 2147483647 h 503"/>
              <a:gd name="T24" fmla="*/ 2147483647 w 1474"/>
              <a:gd name="T25" fmla="*/ 2147483647 h 503"/>
              <a:gd name="T26" fmla="*/ 2147483647 w 1474"/>
              <a:gd name="T27" fmla="*/ 2147483647 h 503"/>
              <a:gd name="T28" fmla="*/ 2147483647 w 1474"/>
              <a:gd name="T29" fmla="*/ 0 h 503"/>
              <a:gd name="T30" fmla="*/ 2147483647 w 1474"/>
              <a:gd name="T31" fmla="*/ 2147483647 h 503"/>
              <a:gd name="T32" fmla="*/ 2147483647 w 1474"/>
              <a:gd name="T33" fmla="*/ 2147483647 h 503"/>
              <a:gd name="T34" fmla="*/ 2147483647 w 1474"/>
              <a:gd name="T35" fmla="*/ 2147483647 h 503"/>
              <a:gd name="T36" fmla="*/ 2147483647 w 1474"/>
              <a:gd name="T37" fmla="*/ 2147483647 h 503"/>
              <a:gd name="T38" fmla="*/ 2147483647 w 1474"/>
              <a:gd name="T39" fmla="*/ 2147483647 h 503"/>
              <a:gd name="T40" fmla="*/ 2147483647 w 1474"/>
              <a:gd name="T41" fmla="*/ 2147483647 h 503"/>
              <a:gd name="T42" fmla="*/ 2147483647 w 1474"/>
              <a:gd name="T43" fmla="*/ 2147483647 h 503"/>
              <a:gd name="T44" fmla="*/ 2147483647 w 1474"/>
              <a:gd name="T45" fmla="*/ 2147483647 h 503"/>
              <a:gd name="T46" fmla="*/ 2147483647 w 1474"/>
              <a:gd name="T47" fmla="*/ 2147483647 h 503"/>
              <a:gd name="T48" fmla="*/ 2147483647 w 1474"/>
              <a:gd name="T49" fmla="*/ 2147483647 h 503"/>
              <a:gd name="T50" fmla="*/ 2147483647 w 1474"/>
              <a:gd name="T51" fmla="*/ 2147483647 h 503"/>
              <a:gd name="T52" fmla="*/ 2147483647 w 1474"/>
              <a:gd name="T53" fmla="*/ 2147483647 h 503"/>
              <a:gd name="T54" fmla="*/ 2147483647 w 1474"/>
              <a:gd name="T55" fmla="*/ 2147483647 h 503"/>
              <a:gd name="T56" fmla="*/ 2147483647 w 1474"/>
              <a:gd name="T57" fmla="*/ 2147483647 h 503"/>
              <a:gd name="T58" fmla="*/ 2147483647 w 1474"/>
              <a:gd name="T59" fmla="*/ 2147483647 h 503"/>
              <a:gd name="T60" fmla="*/ 2147483647 w 1474"/>
              <a:gd name="T61" fmla="*/ 2147483647 h 503"/>
              <a:gd name="T62" fmla="*/ 2147483647 w 1474"/>
              <a:gd name="T63" fmla="*/ 2147483647 h 503"/>
              <a:gd name="T64" fmla="*/ 2147483647 w 1474"/>
              <a:gd name="T65" fmla="*/ 2147483647 h 503"/>
              <a:gd name="T66" fmla="*/ 2147483647 w 1474"/>
              <a:gd name="T67" fmla="*/ 2147483647 h 503"/>
              <a:gd name="T68" fmla="*/ 2147483647 w 1474"/>
              <a:gd name="T69" fmla="*/ 2147483647 h 503"/>
              <a:gd name="T70" fmla="*/ 2147483647 w 1474"/>
              <a:gd name="T71" fmla="*/ 2147483647 h 503"/>
              <a:gd name="T72" fmla="*/ 2147483647 w 1474"/>
              <a:gd name="T73" fmla="*/ 2147483647 h 5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74"/>
              <a:gd name="T112" fmla="*/ 0 h 503"/>
              <a:gd name="T113" fmla="*/ 1474 w 1474"/>
              <a:gd name="T114" fmla="*/ 503 h 5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74" h="503">
                <a:moveTo>
                  <a:pt x="303" y="451"/>
                </a:moveTo>
                <a:cubicBezTo>
                  <a:pt x="591" y="454"/>
                  <a:pt x="879" y="461"/>
                  <a:pt x="1167" y="461"/>
                </a:cubicBezTo>
                <a:cubicBezTo>
                  <a:pt x="1250" y="461"/>
                  <a:pt x="1336" y="475"/>
                  <a:pt x="1416" y="451"/>
                </a:cubicBezTo>
                <a:cubicBezTo>
                  <a:pt x="1471" y="435"/>
                  <a:pt x="1374" y="359"/>
                  <a:pt x="1474" y="336"/>
                </a:cubicBezTo>
                <a:cubicBezTo>
                  <a:pt x="1465" y="293"/>
                  <a:pt x="1460" y="260"/>
                  <a:pt x="1416" y="240"/>
                </a:cubicBezTo>
                <a:cubicBezTo>
                  <a:pt x="1398" y="232"/>
                  <a:pt x="1359" y="221"/>
                  <a:pt x="1359" y="221"/>
                </a:cubicBezTo>
                <a:cubicBezTo>
                  <a:pt x="1320" y="246"/>
                  <a:pt x="1309" y="282"/>
                  <a:pt x="1263" y="297"/>
                </a:cubicBezTo>
                <a:cubicBezTo>
                  <a:pt x="1207" y="241"/>
                  <a:pt x="1234" y="236"/>
                  <a:pt x="1186" y="269"/>
                </a:cubicBezTo>
                <a:cubicBezTo>
                  <a:pt x="1180" y="278"/>
                  <a:pt x="1178" y="295"/>
                  <a:pt x="1167" y="297"/>
                </a:cubicBezTo>
                <a:cubicBezTo>
                  <a:pt x="1156" y="299"/>
                  <a:pt x="1145" y="287"/>
                  <a:pt x="1138" y="278"/>
                </a:cubicBezTo>
                <a:cubicBezTo>
                  <a:pt x="1132" y="270"/>
                  <a:pt x="1133" y="258"/>
                  <a:pt x="1128" y="249"/>
                </a:cubicBezTo>
                <a:cubicBezTo>
                  <a:pt x="1112" y="218"/>
                  <a:pt x="1089" y="201"/>
                  <a:pt x="1061" y="182"/>
                </a:cubicBezTo>
                <a:cubicBezTo>
                  <a:pt x="1051" y="192"/>
                  <a:pt x="1039" y="200"/>
                  <a:pt x="1032" y="211"/>
                </a:cubicBezTo>
                <a:cubicBezTo>
                  <a:pt x="1008" y="248"/>
                  <a:pt x="1048" y="252"/>
                  <a:pt x="984" y="221"/>
                </a:cubicBezTo>
                <a:cubicBezTo>
                  <a:pt x="968" y="150"/>
                  <a:pt x="920" y="40"/>
                  <a:pt x="859" y="0"/>
                </a:cubicBezTo>
                <a:cubicBezTo>
                  <a:pt x="780" y="26"/>
                  <a:pt x="798" y="32"/>
                  <a:pt x="744" y="86"/>
                </a:cubicBezTo>
                <a:cubicBezTo>
                  <a:pt x="733" y="135"/>
                  <a:pt x="722" y="180"/>
                  <a:pt x="715" y="230"/>
                </a:cubicBezTo>
                <a:cubicBezTo>
                  <a:pt x="631" y="167"/>
                  <a:pt x="669" y="183"/>
                  <a:pt x="610" y="163"/>
                </a:cubicBezTo>
                <a:cubicBezTo>
                  <a:pt x="604" y="176"/>
                  <a:pt x="596" y="188"/>
                  <a:pt x="591" y="201"/>
                </a:cubicBezTo>
                <a:cubicBezTo>
                  <a:pt x="586" y="216"/>
                  <a:pt x="594" y="239"/>
                  <a:pt x="581" y="249"/>
                </a:cubicBezTo>
                <a:cubicBezTo>
                  <a:pt x="572" y="256"/>
                  <a:pt x="563" y="234"/>
                  <a:pt x="552" y="230"/>
                </a:cubicBezTo>
                <a:cubicBezTo>
                  <a:pt x="540" y="225"/>
                  <a:pt x="527" y="224"/>
                  <a:pt x="514" y="221"/>
                </a:cubicBezTo>
                <a:cubicBezTo>
                  <a:pt x="498" y="224"/>
                  <a:pt x="480" y="221"/>
                  <a:pt x="466" y="230"/>
                </a:cubicBezTo>
                <a:cubicBezTo>
                  <a:pt x="457" y="236"/>
                  <a:pt x="462" y="251"/>
                  <a:pt x="456" y="259"/>
                </a:cubicBezTo>
                <a:cubicBezTo>
                  <a:pt x="449" y="268"/>
                  <a:pt x="437" y="272"/>
                  <a:pt x="427" y="278"/>
                </a:cubicBezTo>
                <a:cubicBezTo>
                  <a:pt x="362" y="257"/>
                  <a:pt x="342" y="261"/>
                  <a:pt x="264" y="269"/>
                </a:cubicBezTo>
                <a:cubicBezTo>
                  <a:pt x="258" y="282"/>
                  <a:pt x="250" y="294"/>
                  <a:pt x="245" y="307"/>
                </a:cubicBezTo>
                <a:cubicBezTo>
                  <a:pt x="240" y="319"/>
                  <a:pt x="245" y="337"/>
                  <a:pt x="235" y="345"/>
                </a:cubicBezTo>
                <a:cubicBezTo>
                  <a:pt x="227" y="351"/>
                  <a:pt x="216" y="339"/>
                  <a:pt x="207" y="336"/>
                </a:cubicBezTo>
                <a:cubicBezTo>
                  <a:pt x="178" y="339"/>
                  <a:pt x="148" y="338"/>
                  <a:pt x="120" y="345"/>
                </a:cubicBezTo>
                <a:cubicBezTo>
                  <a:pt x="90" y="353"/>
                  <a:pt x="73" y="392"/>
                  <a:pt x="53" y="413"/>
                </a:cubicBezTo>
                <a:cubicBezTo>
                  <a:pt x="50" y="422"/>
                  <a:pt x="50" y="434"/>
                  <a:pt x="43" y="441"/>
                </a:cubicBezTo>
                <a:cubicBezTo>
                  <a:pt x="36" y="448"/>
                  <a:pt x="19" y="442"/>
                  <a:pt x="15" y="451"/>
                </a:cubicBezTo>
                <a:cubicBezTo>
                  <a:pt x="0" y="481"/>
                  <a:pt x="41" y="485"/>
                  <a:pt x="53" y="489"/>
                </a:cubicBezTo>
                <a:cubicBezTo>
                  <a:pt x="265" y="475"/>
                  <a:pt x="130" y="503"/>
                  <a:pt x="235" y="432"/>
                </a:cubicBezTo>
                <a:cubicBezTo>
                  <a:pt x="248" y="435"/>
                  <a:pt x="261" y="437"/>
                  <a:pt x="274" y="441"/>
                </a:cubicBezTo>
                <a:cubicBezTo>
                  <a:pt x="284" y="444"/>
                  <a:pt x="303" y="451"/>
                  <a:pt x="303" y="451"/>
                </a:cubicBez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3" name="Freeform 261"/>
          <p:cNvSpPr>
            <a:spLocks/>
          </p:cNvSpPr>
          <p:nvPr/>
        </p:nvSpPr>
        <p:spPr bwMode="auto">
          <a:xfrm>
            <a:off x="468313" y="4581525"/>
            <a:ext cx="2544762" cy="492125"/>
          </a:xfrm>
          <a:custGeom>
            <a:avLst/>
            <a:gdLst>
              <a:gd name="T0" fmla="*/ 2147483647 w 1603"/>
              <a:gd name="T1" fmla="*/ 2147483647 h 310"/>
              <a:gd name="T2" fmla="*/ 2147483647 w 1603"/>
              <a:gd name="T3" fmla="*/ 2147483647 h 310"/>
              <a:gd name="T4" fmla="*/ 2147483647 w 1603"/>
              <a:gd name="T5" fmla="*/ 2147483647 h 310"/>
              <a:gd name="T6" fmla="*/ 2147483647 w 1603"/>
              <a:gd name="T7" fmla="*/ 2147483647 h 310"/>
              <a:gd name="T8" fmla="*/ 2147483647 w 1603"/>
              <a:gd name="T9" fmla="*/ 2147483647 h 310"/>
              <a:gd name="T10" fmla="*/ 2147483647 w 1603"/>
              <a:gd name="T11" fmla="*/ 2147483647 h 310"/>
              <a:gd name="T12" fmla="*/ 2147483647 w 1603"/>
              <a:gd name="T13" fmla="*/ 2147483647 h 310"/>
              <a:gd name="T14" fmla="*/ 2147483647 w 1603"/>
              <a:gd name="T15" fmla="*/ 2147483647 h 310"/>
              <a:gd name="T16" fmla="*/ 2147483647 w 1603"/>
              <a:gd name="T17" fmla="*/ 2147483647 h 310"/>
              <a:gd name="T18" fmla="*/ 2147483647 w 1603"/>
              <a:gd name="T19" fmla="*/ 2147483647 h 310"/>
              <a:gd name="T20" fmla="*/ 2147483647 w 1603"/>
              <a:gd name="T21" fmla="*/ 2147483647 h 310"/>
              <a:gd name="T22" fmla="*/ 2147483647 w 1603"/>
              <a:gd name="T23" fmla="*/ 2147483647 h 310"/>
              <a:gd name="T24" fmla="*/ 2147483647 w 1603"/>
              <a:gd name="T25" fmla="*/ 2147483647 h 310"/>
              <a:gd name="T26" fmla="*/ 2147483647 w 1603"/>
              <a:gd name="T27" fmla="*/ 2147483647 h 310"/>
              <a:gd name="T28" fmla="*/ 2147483647 w 1603"/>
              <a:gd name="T29" fmla="*/ 2147483647 h 310"/>
              <a:gd name="T30" fmla="*/ 2147483647 w 1603"/>
              <a:gd name="T31" fmla="*/ 2147483647 h 310"/>
              <a:gd name="T32" fmla="*/ 2147483647 w 1603"/>
              <a:gd name="T33" fmla="*/ 2147483647 h 310"/>
              <a:gd name="T34" fmla="*/ 2147483647 w 1603"/>
              <a:gd name="T35" fmla="*/ 2147483647 h 310"/>
              <a:gd name="T36" fmla="*/ 2147483647 w 1603"/>
              <a:gd name="T37" fmla="*/ 0 h 310"/>
              <a:gd name="T38" fmla="*/ 2147483647 w 1603"/>
              <a:gd name="T39" fmla="*/ 2147483647 h 310"/>
              <a:gd name="T40" fmla="*/ 2147483647 w 1603"/>
              <a:gd name="T41" fmla="*/ 2147483647 h 310"/>
              <a:gd name="T42" fmla="*/ 2147483647 w 1603"/>
              <a:gd name="T43" fmla="*/ 2147483647 h 310"/>
              <a:gd name="T44" fmla="*/ 2147483647 w 1603"/>
              <a:gd name="T45" fmla="*/ 2147483647 h 310"/>
              <a:gd name="T46" fmla="*/ 2147483647 w 1603"/>
              <a:gd name="T47" fmla="*/ 2147483647 h 310"/>
              <a:gd name="T48" fmla="*/ 2147483647 w 1603"/>
              <a:gd name="T49" fmla="*/ 2147483647 h 310"/>
              <a:gd name="T50" fmla="*/ 2147483647 w 1603"/>
              <a:gd name="T51" fmla="*/ 2147483647 h 310"/>
              <a:gd name="T52" fmla="*/ 2147483647 w 1603"/>
              <a:gd name="T53" fmla="*/ 2147483647 h 310"/>
              <a:gd name="T54" fmla="*/ 2147483647 w 1603"/>
              <a:gd name="T55" fmla="*/ 2147483647 h 310"/>
              <a:gd name="T56" fmla="*/ 2147483647 w 1603"/>
              <a:gd name="T57" fmla="*/ 2147483647 h 310"/>
              <a:gd name="T58" fmla="*/ 2147483647 w 1603"/>
              <a:gd name="T59" fmla="*/ 2147483647 h 310"/>
              <a:gd name="T60" fmla="*/ 2147483647 w 1603"/>
              <a:gd name="T61" fmla="*/ 2147483647 h 310"/>
              <a:gd name="T62" fmla="*/ 2147483647 w 1603"/>
              <a:gd name="T63" fmla="*/ 2147483647 h 310"/>
              <a:gd name="T64" fmla="*/ 2147483647 w 1603"/>
              <a:gd name="T65" fmla="*/ 2147483647 h 310"/>
              <a:gd name="T66" fmla="*/ 2147483647 w 1603"/>
              <a:gd name="T67" fmla="*/ 2147483647 h 310"/>
              <a:gd name="T68" fmla="*/ 2147483647 w 1603"/>
              <a:gd name="T69" fmla="*/ 2147483647 h 310"/>
              <a:gd name="T70" fmla="*/ 2147483647 w 1603"/>
              <a:gd name="T71" fmla="*/ 2147483647 h 310"/>
              <a:gd name="T72" fmla="*/ 2147483647 w 1603"/>
              <a:gd name="T73" fmla="*/ 2147483647 h 310"/>
              <a:gd name="T74" fmla="*/ 0 w 1603"/>
              <a:gd name="T75" fmla="*/ 2147483647 h 310"/>
              <a:gd name="T76" fmla="*/ 2147483647 w 1603"/>
              <a:gd name="T77" fmla="*/ 2147483647 h 310"/>
              <a:gd name="T78" fmla="*/ 2147483647 w 1603"/>
              <a:gd name="T79" fmla="*/ 2147483647 h 310"/>
              <a:gd name="T80" fmla="*/ 2147483647 w 1603"/>
              <a:gd name="T81" fmla="*/ 2147483647 h 310"/>
              <a:gd name="T82" fmla="*/ 2147483647 w 1603"/>
              <a:gd name="T83" fmla="*/ 2147483647 h 310"/>
              <a:gd name="T84" fmla="*/ 2147483647 w 1603"/>
              <a:gd name="T85" fmla="*/ 2147483647 h 310"/>
              <a:gd name="T86" fmla="*/ 2147483647 w 1603"/>
              <a:gd name="T87" fmla="*/ 2147483647 h 3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03"/>
              <a:gd name="T133" fmla="*/ 0 h 310"/>
              <a:gd name="T134" fmla="*/ 1603 w 1603"/>
              <a:gd name="T135" fmla="*/ 310 h 31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03" h="310">
                <a:moveTo>
                  <a:pt x="556" y="269"/>
                </a:moveTo>
                <a:cubicBezTo>
                  <a:pt x="575" y="266"/>
                  <a:pt x="595" y="262"/>
                  <a:pt x="614" y="259"/>
                </a:cubicBezTo>
                <a:cubicBezTo>
                  <a:pt x="662" y="252"/>
                  <a:pt x="758" y="240"/>
                  <a:pt x="758" y="240"/>
                </a:cubicBezTo>
                <a:cubicBezTo>
                  <a:pt x="828" y="248"/>
                  <a:pt x="884" y="265"/>
                  <a:pt x="950" y="288"/>
                </a:cubicBezTo>
                <a:cubicBezTo>
                  <a:pt x="992" y="283"/>
                  <a:pt x="1033" y="269"/>
                  <a:pt x="1075" y="269"/>
                </a:cubicBezTo>
                <a:cubicBezTo>
                  <a:pt x="1091" y="269"/>
                  <a:pt x="1107" y="274"/>
                  <a:pt x="1123" y="278"/>
                </a:cubicBezTo>
                <a:cubicBezTo>
                  <a:pt x="1142" y="283"/>
                  <a:pt x="1180" y="298"/>
                  <a:pt x="1180" y="298"/>
                </a:cubicBezTo>
                <a:cubicBezTo>
                  <a:pt x="1267" y="295"/>
                  <a:pt x="1354" y="297"/>
                  <a:pt x="1440" y="288"/>
                </a:cubicBezTo>
                <a:cubicBezTo>
                  <a:pt x="1451" y="287"/>
                  <a:pt x="1458" y="274"/>
                  <a:pt x="1468" y="269"/>
                </a:cubicBezTo>
                <a:cubicBezTo>
                  <a:pt x="1490" y="258"/>
                  <a:pt x="1523" y="254"/>
                  <a:pt x="1545" y="250"/>
                </a:cubicBezTo>
                <a:cubicBezTo>
                  <a:pt x="1587" y="221"/>
                  <a:pt x="1603" y="215"/>
                  <a:pt x="1555" y="182"/>
                </a:cubicBezTo>
                <a:cubicBezTo>
                  <a:pt x="1529" y="185"/>
                  <a:pt x="1503" y="185"/>
                  <a:pt x="1478" y="192"/>
                </a:cubicBezTo>
                <a:cubicBezTo>
                  <a:pt x="1408" y="211"/>
                  <a:pt x="1494" y="222"/>
                  <a:pt x="1411" y="202"/>
                </a:cubicBezTo>
                <a:cubicBezTo>
                  <a:pt x="1360" y="125"/>
                  <a:pt x="1427" y="218"/>
                  <a:pt x="1363" y="154"/>
                </a:cubicBezTo>
                <a:cubicBezTo>
                  <a:pt x="1319" y="110"/>
                  <a:pt x="1372" y="135"/>
                  <a:pt x="1315" y="115"/>
                </a:cubicBezTo>
                <a:cubicBezTo>
                  <a:pt x="1312" y="125"/>
                  <a:pt x="1315" y="144"/>
                  <a:pt x="1305" y="144"/>
                </a:cubicBezTo>
                <a:cubicBezTo>
                  <a:pt x="1286" y="144"/>
                  <a:pt x="1271" y="127"/>
                  <a:pt x="1257" y="115"/>
                </a:cubicBezTo>
                <a:cubicBezTo>
                  <a:pt x="1229" y="92"/>
                  <a:pt x="1206" y="64"/>
                  <a:pt x="1180" y="38"/>
                </a:cubicBezTo>
                <a:cubicBezTo>
                  <a:pt x="1164" y="22"/>
                  <a:pt x="1123" y="0"/>
                  <a:pt x="1123" y="0"/>
                </a:cubicBezTo>
                <a:cubicBezTo>
                  <a:pt x="1117" y="26"/>
                  <a:pt x="1119" y="56"/>
                  <a:pt x="1104" y="77"/>
                </a:cubicBezTo>
                <a:cubicBezTo>
                  <a:pt x="1098" y="85"/>
                  <a:pt x="1084" y="72"/>
                  <a:pt x="1075" y="67"/>
                </a:cubicBezTo>
                <a:cubicBezTo>
                  <a:pt x="1058" y="59"/>
                  <a:pt x="1043" y="47"/>
                  <a:pt x="1027" y="38"/>
                </a:cubicBezTo>
                <a:cubicBezTo>
                  <a:pt x="1014" y="31"/>
                  <a:pt x="1001" y="25"/>
                  <a:pt x="988" y="19"/>
                </a:cubicBezTo>
                <a:cubicBezTo>
                  <a:pt x="982" y="32"/>
                  <a:pt x="974" y="44"/>
                  <a:pt x="969" y="58"/>
                </a:cubicBezTo>
                <a:cubicBezTo>
                  <a:pt x="965" y="70"/>
                  <a:pt x="972" y="90"/>
                  <a:pt x="960" y="96"/>
                </a:cubicBezTo>
                <a:cubicBezTo>
                  <a:pt x="945" y="103"/>
                  <a:pt x="928" y="89"/>
                  <a:pt x="912" y="86"/>
                </a:cubicBezTo>
                <a:cubicBezTo>
                  <a:pt x="881" y="132"/>
                  <a:pt x="906" y="147"/>
                  <a:pt x="854" y="163"/>
                </a:cubicBezTo>
                <a:cubicBezTo>
                  <a:pt x="811" y="153"/>
                  <a:pt x="773" y="142"/>
                  <a:pt x="729" y="134"/>
                </a:cubicBezTo>
                <a:cubicBezTo>
                  <a:pt x="725" y="132"/>
                  <a:pt x="660" y="88"/>
                  <a:pt x="643" y="96"/>
                </a:cubicBezTo>
                <a:cubicBezTo>
                  <a:pt x="638" y="99"/>
                  <a:pt x="609" y="170"/>
                  <a:pt x="604" y="182"/>
                </a:cubicBezTo>
                <a:cubicBezTo>
                  <a:pt x="556" y="171"/>
                  <a:pt x="508" y="156"/>
                  <a:pt x="460" y="144"/>
                </a:cubicBezTo>
                <a:cubicBezTo>
                  <a:pt x="447" y="141"/>
                  <a:pt x="435" y="137"/>
                  <a:pt x="422" y="134"/>
                </a:cubicBezTo>
                <a:cubicBezTo>
                  <a:pt x="409" y="131"/>
                  <a:pt x="384" y="125"/>
                  <a:pt x="384" y="125"/>
                </a:cubicBezTo>
                <a:cubicBezTo>
                  <a:pt x="320" y="135"/>
                  <a:pt x="321" y="134"/>
                  <a:pt x="288" y="182"/>
                </a:cubicBezTo>
                <a:cubicBezTo>
                  <a:pt x="276" y="227"/>
                  <a:pt x="269" y="244"/>
                  <a:pt x="230" y="269"/>
                </a:cubicBezTo>
                <a:cubicBezTo>
                  <a:pt x="172" y="266"/>
                  <a:pt x="115" y="264"/>
                  <a:pt x="57" y="259"/>
                </a:cubicBezTo>
                <a:cubicBezTo>
                  <a:pt x="47" y="258"/>
                  <a:pt x="38" y="253"/>
                  <a:pt x="28" y="250"/>
                </a:cubicBezTo>
                <a:cubicBezTo>
                  <a:pt x="19" y="247"/>
                  <a:pt x="0" y="230"/>
                  <a:pt x="0" y="240"/>
                </a:cubicBezTo>
                <a:cubicBezTo>
                  <a:pt x="0" y="251"/>
                  <a:pt x="18" y="254"/>
                  <a:pt x="28" y="259"/>
                </a:cubicBezTo>
                <a:cubicBezTo>
                  <a:pt x="91" y="287"/>
                  <a:pt x="162" y="297"/>
                  <a:pt x="230" y="307"/>
                </a:cubicBezTo>
                <a:cubicBezTo>
                  <a:pt x="297" y="304"/>
                  <a:pt x="366" y="310"/>
                  <a:pt x="432" y="298"/>
                </a:cubicBezTo>
                <a:cubicBezTo>
                  <a:pt x="442" y="296"/>
                  <a:pt x="431" y="272"/>
                  <a:pt x="441" y="269"/>
                </a:cubicBezTo>
                <a:cubicBezTo>
                  <a:pt x="460" y="263"/>
                  <a:pt x="480" y="275"/>
                  <a:pt x="499" y="278"/>
                </a:cubicBezTo>
                <a:cubicBezTo>
                  <a:pt x="550" y="268"/>
                  <a:pt x="531" y="269"/>
                  <a:pt x="556" y="269"/>
                </a:cubicBez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4" name="Freeform 282"/>
          <p:cNvSpPr>
            <a:spLocks/>
          </p:cNvSpPr>
          <p:nvPr/>
        </p:nvSpPr>
        <p:spPr bwMode="auto">
          <a:xfrm>
            <a:off x="2857500" y="4929188"/>
            <a:ext cx="1295400" cy="655637"/>
          </a:xfrm>
          <a:custGeom>
            <a:avLst/>
            <a:gdLst>
              <a:gd name="T0" fmla="*/ 2147483647 w 1474"/>
              <a:gd name="T1" fmla="*/ 2147483647 h 503"/>
              <a:gd name="T2" fmla="*/ 2147483647 w 1474"/>
              <a:gd name="T3" fmla="*/ 2147483647 h 503"/>
              <a:gd name="T4" fmla="*/ 2147483647 w 1474"/>
              <a:gd name="T5" fmla="*/ 2147483647 h 503"/>
              <a:gd name="T6" fmla="*/ 2147483647 w 1474"/>
              <a:gd name="T7" fmla="*/ 2147483647 h 503"/>
              <a:gd name="T8" fmla="*/ 2147483647 w 1474"/>
              <a:gd name="T9" fmla="*/ 2147483647 h 503"/>
              <a:gd name="T10" fmla="*/ 2147483647 w 1474"/>
              <a:gd name="T11" fmla="*/ 2147483647 h 503"/>
              <a:gd name="T12" fmla="*/ 2147483647 w 1474"/>
              <a:gd name="T13" fmla="*/ 2147483647 h 503"/>
              <a:gd name="T14" fmla="*/ 2147483647 w 1474"/>
              <a:gd name="T15" fmla="*/ 2147483647 h 503"/>
              <a:gd name="T16" fmla="*/ 2147483647 w 1474"/>
              <a:gd name="T17" fmla="*/ 2147483647 h 503"/>
              <a:gd name="T18" fmla="*/ 2147483647 w 1474"/>
              <a:gd name="T19" fmla="*/ 2147483647 h 503"/>
              <a:gd name="T20" fmla="*/ 2147483647 w 1474"/>
              <a:gd name="T21" fmla="*/ 2147483647 h 503"/>
              <a:gd name="T22" fmla="*/ 2147483647 w 1474"/>
              <a:gd name="T23" fmla="*/ 2147483647 h 503"/>
              <a:gd name="T24" fmla="*/ 2147483647 w 1474"/>
              <a:gd name="T25" fmla="*/ 2147483647 h 503"/>
              <a:gd name="T26" fmla="*/ 2147483647 w 1474"/>
              <a:gd name="T27" fmla="*/ 2147483647 h 503"/>
              <a:gd name="T28" fmla="*/ 2147483647 w 1474"/>
              <a:gd name="T29" fmla="*/ 0 h 503"/>
              <a:gd name="T30" fmla="*/ 2147483647 w 1474"/>
              <a:gd name="T31" fmla="*/ 2147483647 h 503"/>
              <a:gd name="T32" fmla="*/ 2147483647 w 1474"/>
              <a:gd name="T33" fmla="*/ 2147483647 h 503"/>
              <a:gd name="T34" fmla="*/ 2147483647 w 1474"/>
              <a:gd name="T35" fmla="*/ 2147483647 h 503"/>
              <a:gd name="T36" fmla="*/ 2147483647 w 1474"/>
              <a:gd name="T37" fmla="*/ 2147483647 h 503"/>
              <a:gd name="T38" fmla="*/ 2147483647 w 1474"/>
              <a:gd name="T39" fmla="*/ 2147483647 h 503"/>
              <a:gd name="T40" fmla="*/ 2147483647 w 1474"/>
              <a:gd name="T41" fmla="*/ 2147483647 h 503"/>
              <a:gd name="T42" fmla="*/ 2147483647 w 1474"/>
              <a:gd name="T43" fmla="*/ 2147483647 h 503"/>
              <a:gd name="T44" fmla="*/ 2147483647 w 1474"/>
              <a:gd name="T45" fmla="*/ 2147483647 h 503"/>
              <a:gd name="T46" fmla="*/ 2147483647 w 1474"/>
              <a:gd name="T47" fmla="*/ 2147483647 h 503"/>
              <a:gd name="T48" fmla="*/ 2147483647 w 1474"/>
              <a:gd name="T49" fmla="*/ 2147483647 h 503"/>
              <a:gd name="T50" fmla="*/ 2147483647 w 1474"/>
              <a:gd name="T51" fmla="*/ 2147483647 h 503"/>
              <a:gd name="T52" fmla="*/ 2147483647 w 1474"/>
              <a:gd name="T53" fmla="*/ 2147483647 h 503"/>
              <a:gd name="T54" fmla="*/ 2147483647 w 1474"/>
              <a:gd name="T55" fmla="*/ 2147483647 h 503"/>
              <a:gd name="T56" fmla="*/ 2147483647 w 1474"/>
              <a:gd name="T57" fmla="*/ 2147483647 h 503"/>
              <a:gd name="T58" fmla="*/ 2147483647 w 1474"/>
              <a:gd name="T59" fmla="*/ 2147483647 h 503"/>
              <a:gd name="T60" fmla="*/ 2147483647 w 1474"/>
              <a:gd name="T61" fmla="*/ 2147483647 h 503"/>
              <a:gd name="T62" fmla="*/ 2147483647 w 1474"/>
              <a:gd name="T63" fmla="*/ 2147483647 h 503"/>
              <a:gd name="T64" fmla="*/ 2147483647 w 1474"/>
              <a:gd name="T65" fmla="*/ 2147483647 h 503"/>
              <a:gd name="T66" fmla="*/ 2147483647 w 1474"/>
              <a:gd name="T67" fmla="*/ 2147483647 h 503"/>
              <a:gd name="T68" fmla="*/ 2147483647 w 1474"/>
              <a:gd name="T69" fmla="*/ 2147483647 h 503"/>
              <a:gd name="T70" fmla="*/ 2147483647 w 1474"/>
              <a:gd name="T71" fmla="*/ 2147483647 h 503"/>
              <a:gd name="T72" fmla="*/ 2147483647 w 1474"/>
              <a:gd name="T73" fmla="*/ 2147483647 h 5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74"/>
              <a:gd name="T112" fmla="*/ 0 h 503"/>
              <a:gd name="T113" fmla="*/ 1474 w 1474"/>
              <a:gd name="T114" fmla="*/ 503 h 5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74" h="503">
                <a:moveTo>
                  <a:pt x="303" y="451"/>
                </a:moveTo>
                <a:cubicBezTo>
                  <a:pt x="591" y="454"/>
                  <a:pt x="879" y="461"/>
                  <a:pt x="1167" y="461"/>
                </a:cubicBezTo>
                <a:cubicBezTo>
                  <a:pt x="1250" y="461"/>
                  <a:pt x="1336" y="475"/>
                  <a:pt x="1416" y="451"/>
                </a:cubicBezTo>
                <a:cubicBezTo>
                  <a:pt x="1471" y="435"/>
                  <a:pt x="1374" y="359"/>
                  <a:pt x="1474" y="336"/>
                </a:cubicBezTo>
                <a:cubicBezTo>
                  <a:pt x="1465" y="293"/>
                  <a:pt x="1460" y="260"/>
                  <a:pt x="1416" y="240"/>
                </a:cubicBezTo>
                <a:cubicBezTo>
                  <a:pt x="1398" y="232"/>
                  <a:pt x="1359" y="221"/>
                  <a:pt x="1359" y="221"/>
                </a:cubicBezTo>
                <a:cubicBezTo>
                  <a:pt x="1320" y="246"/>
                  <a:pt x="1309" y="282"/>
                  <a:pt x="1263" y="297"/>
                </a:cubicBezTo>
                <a:cubicBezTo>
                  <a:pt x="1207" y="241"/>
                  <a:pt x="1234" y="236"/>
                  <a:pt x="1186" y="269"/>
                </a:cubicBezTo>
                <a:cubicBezTo>
                  <a:pt x="1180" y="278"/>
                  <a:pt x="1178" y="295"/>
                  <a:pt x="1167" y="297"/>
                </a:cubicBezTo>
                <a:cubicBezTo>
                  <a:pt x="1156" y="299"/>
                  <a:pt x="1145" y="287"/>
                  <a:pt x="1138" y="278"/>
                </a:cubicBezTo>
                <a:cubicBezTo>
                  <a:pt x="1132" y="270"/>
                  <a:pt x="1133" y="258"/>
                  <a:pt x="1128" y="249"/>
                </a:cubicBezTo>
                <a:cubicBezTo>
                  <a:pt x="1112" y="218"/>
                  <a:pt x="1089" y="201"/>
                  <a:pt x="1061" y="182"/>
                </a:cubicBezTo>
                <a:cubicBezTo>
                  <a:pt x="1051" y="192"/>
                  <a:pt x="1039" y="200"/>
                  <a:pt x="1032" y="211"/>
                </a:cubicBezTo>
                <a:cubicBezTo>
                  <a:pt x="1008" y="248"/>
                  <a:pt x="1048" y="252"/>
                  <a:pt x="984" y="221"/>
                </a:cubicBezTo>
                <a:cubicBezTo>
                  <a:pt x="968" y="150"/>
                  <a:pt x="920" y="40"/>
                  <a:pt x="859" y="0"/>
                </a:cubicBezTo>
                <a:cubicBezTo>
                  <a:pt x="780" y="26"/>
                  <a:pt x="798" y="32"/>
                  <a:pt x="744" y="86"/>
                </a:cubicBezTo>
                <a:cubicBezTo>
                  <a:pt x="733" y="135"/>
                  <a:pt x="722" y="180"/>
                  <a:pt x="715" y="230"/>
                </a:cubicBezTo>
                <a:cubicBezTo>
                  <a:pt x="631" y="167"/>
                  <a:pt x="669" y="183"/>
                  <a:pt x="610" y="163"/>
                </a:cubicBezTo>
                <a:cubicBezTo>
                  <a:pt x="604" y="176"/>
                  <a:pt x="596" y="188"/>
                  <a:pt x="591" y="201"/>
                </a:cubicBezTo>
                <a:cubicBezTo>
                  <a:pt x="586" y="216"/>
                  <a:pt x="594" y="239"/>
                  <a:pt x="581" y="249"/>
                </a:cubicBezTo>
                <a:cubicBezTo>
                  <a:pt x="572" y="256"/>
                  <a:pt x="563" y="234"/>
                  <a:pt x="552" y="230"/>
                </a:cubicBezTo>
                <a:cubicBezTo>
                  <a:pt x="540" y="225"/>
                  <a:pt x="527" y="224"/>
                  <a:pt x="514" y="221"/>
                </a:cubicBezTo>
                <a:cubicBezTo>
                  <a:pt x="498" y="224"/>
                  <a:pt x="480" y="221"/>
                  <a:pt x="466" y="230"/>
                </a:cubicBezTo>
                <a:cubicBezTo>
                  <a:pt x="457" y="236"/>
                  <a:pt x="462" y="251"/>
                  <a:pt x="456" y="259"/>
                </a:cubicBezTo>
                <a:cubicBezTo>
                  <a:pt x="449" y="268"/>
                  <a:pt x="437" y="272"/>
                  <a:pt x="427" y="278"/>
                </a:cubicBezTo>
                <a:cubicBezTo>
                  <a:pt x="362" y="257"/>
                  <a:pt x="342" y="261"/>
                  <a:pt x="264" y="269"/>
                </a:cubicBezTo>
                <a:cubicBezTo>
                  <a:pt x="258" y="282"/>
                  <a:pt x="250" y="294"/>
                  <a:pt x="245" y="307"/>
                </a:cubicBezTo>
                <a:cubicBezTo>
                  <a:pt x="240" y="319"/>
                  <a:pt x="245" y="337"/>
                  <a:pt x="235" y="345"/>
                </a:cubicBezTo>
                <a:cubicBezTo>
                  <a:pt x="227" y="351"/>
                  <a:pt x="216" y="339"/>
                  <a:pt x="207" y="336"/>
                </a:cubicBezTo>
                <a:cubicBezTo>
                  <a:pt x="178" y="339"/>
                  <a:pt x="148" y="338"/>
                  <a:pt x="120" y="345"/>
                </a:cubicBezTo>
                <a:cubicBezTo>
                  <a:pt x="90" y="353"/>
                  <a:pt x="73" y="392"/>
                  <a:pt x="53" y="413"/>
                </a:cubicBezTo>
                <a:cubicBezTo>
                  <a:pt x="50" y="422"/>
                  <a:pt x="50" y="434"/>
                  <a:pt x="43" y="441"/>
                </a:cubicBezTo>
                <a:cubicBezTo>
                  <a:pt x="36" y="448"/>
                  <a:pt x="19" y="442"/>
                  <a:pt x="15" y="451"/>
                </a:cubicBezTo>
                <a:cubicBezTo>
                  <a:pt x="0" y="481"/>
                  <a:pt x="41" y="485"/>
                  <a:pt x="53" y="489"/>
                </a:cubicBezTo>
                <a:cubicBezTo>
                  <a:pt x="265" y="475"/>
                  <a:pt x="130" y="503"/>
                  <a:pt x="235" y="432"/>
                </a:cubicBezTo>
                <a:cubicBezTo>
                  <a:pt x="248" y="435"/>
                  <a:pt x="261" y="437"/>
                  <a:pt x="274" y="441"/>
                </a:cubicBezTo>
                <a:cubicBezTo>
                  <a:pt x="284" y="444"/>
                  <a:pt x="303" y="451"/>
                  <a:pt x="303" y="451"/>
                </a:cubicBez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5" name="Freeform 283"/>
          <p:cNvSpPr>
            <a:spLocks/>
          </p:cNvSpPr>
          <p:nvPr/>
        </p:nvSpPr>
        <p:spPr bwMode="auto">
          <a:xfrm>
            <a:off x="34925" y="6237288"/>
            <a:ext cx="1512888" cy="582612"/>
          </a:xfrm>
          <a:custGeom>
            <a:avLst/>
            <a:gdLst>
              <a:gd name="T0" fmla="*/ 2147483647 w 1474"/>
              <a:gd name="T1" fmla="*/ 2147483647 h 503"/>
              <a:gd name="T2" fmla="*/ 2147483647 w 1474"/>
              <a:gd name="T3" fmla="*/ 2147483647 h 503"/>
              <a:gd name="T4" fmla="*/ 2147483647 w 1474"/>
              <a:gd name="T5" fmla="*/ 2147483647 h 503"/>
              <a:gd name="T6" fmla="*/ 2147483647 w 1474"/>
              <a:gd name="T7" fmla="*/ 2147483647 h 503"/>
              <a:gd name="T8" fmla="*/ 2147483647 w 1474"/>
              <a:gd name="T9" fmla="*/ 2147483647 h 503"/>
              <a:gd name="T10" fmla="*/ 2147483647 w 1474"/>
              <a:gd name="T11" fmla="*/ 2147483647 h 503"/>
              <a:gd name="T12" fmla="*/ 2147483647 w 1474"/>
              <a:gd name="T13" fmla="*/ 2147483647 h 503"/>
              <a:gd name="T14" fmla="*/ 2147483647 w 1474"/>
              <a:gd name="T15" fmla="*/ 2147483647 h 503"/>
              <a:gd name="T16" fmla="*/ 2147483647 w 1474"/>
              <a:gd name="T17" fmla="*/ 2147483647 h 503"/>
              <a:gd name="T18" fmla="*/ 2147483647 w 1474"/>
              <a:gd name="T19" fmla="*/ 2147483647 h 503"/>
              <a:gd name="T20" fmla="*/ 2147483647 w 1474"/>
              <a:gd name="T21" fmla="*/ 2147483647 h 503"/>
              <a:gd name="T22" fmla="*/ 2147483647 w 1474"/>
              <a:gd name="T23" fmla="*/ 2147483647 h 503"/>
              <a:gd name="T24" fmla="*/ 2147483647 w 1474"/>
              <a:gd name="T25" fmla="*/ 2147483647 h 503"/>
              <a:gd name="T26" fmla="*/ 2147483647 w 1474"/>
              <a:gd name="T27" fmla="*/ 2147483647 h 503"/>
              <a:gd name="T28" fmla="*/ 2147483647 w 1474"/>
              <a:gd name="T29" fmla="*/ 0 h 503"/>
              <a:gd name="T30" fmla="*/ 2147483647 w 1474"/>
              <a:gd name="T31" fmla="*/ 2147483647 h 503"/>
              <a:gd name="T32" fmla="*/ 2147483647 w 1474"/>
              <a:gd name="T33" fmla="*/ 2147483647 h 503"/>
              <a:gd name="T34" fmla="*/ 2147483647 w 1474"/>
              <a:gd name="T35" fmla="*/ 2147483647 h 503"/>
              <a:gd name="T36" fmla="*/ 2147483647 w 1474"/>
              <a:gd name="T37" fmla="*/ 2147483647 h 503"/>
              <a:gd name="T38" fmla="*/ 2147483647 w 1474"/>
              <a:gd name="T39" fmla="*/ 2147483647 h 503"/>
              <a:gd name="T40" fmla="*/ 2147483647 w 1474"/>
              <a:gd name="T41" fmla="*/ 2147483647 h 503"/>
              <a:gd name="T42" fmla="*/ 2147483647 w 1474"/>
              <a:gd name="T43" fmla="*/ 2147483647 h 503"/>
              <a:gd name="T44" fmla="*/ 2147483647 w 1474"/>
              <a:gd name="T45" fmla="*/ 2147483647 h 503"/>
              <a:gd name="T46" fmla="*/ 2147483647 w 1474"/>
              <a:gd name="T47" fmla="*/ 2147483647 h 503"/>
              <a:gd name="T48" fmla="*/ 2147483647 w 1474"/>
              <a:gd name="T49" fmla="*/ 2147483647 h 503"/>
              <a:gd name="T50" fmla="*/ 2147483647 w 1474"/>
              <a:gd name="T51" fmla="*/ 2147483647 h 503"/>
              <a:gd name="T52" fmla="*/ 2147483647 w 1474"/>
              <a:gd name="T53" fmla="*/ 2147483647 h 503"/>
              <a:gd name="T54" fmla="*/ 2147483647 w 1474"/>
              <a:gd name="T55" fmla="*/ 2147483647 h 503"/>
              <a:gd name="T56" fmla="*/ 2147483647 w 1474"/>
              <a:gd name="T57" fmla="*/ 2147483647 h 503"/>
              <a:gd name="T58" fmla="*/ 2147483647 w 1474"/>
              <a:gd name="T59" fmla="*/ 2147483647 h 503"/>
              <a:gd name="T60" fmla="*/ 2147483647 w 1474"/>
              <a:gd name="T61" fmla="*/ 2147483647 h 503"/>
              <a:gd name="T62" fmla="*/ 2147483647 w 1474"/>
              <a:gd name="T63" fmla="*/ 2147483647 h 503"/>
              <a:gd name="T64" fmla="*/ 2147483647 w 1474"/>
              <a:gd name="T65" fmla="*/ 2147483647 h 503"/>
              <a:gd name="T66" fmla="*/ 2147483647 w 1474"/>
              <a:gd name="T67" fmla="*/ 2147483647 h 503"/>
              <a:gd name="T68" fmla="*/ 2147483647 w 1474"/>
              <a:gd name="T69" fmla="*/ 2147483647 h 503"/>
              <a:gd name="T70" fmla="*/ 2147483647 w 1474"/>
              <a:gd name="T71" fmla="*/ 2147483647 h 503"/>
              <a:gd name="T72" fmla="*/ 2147483647 w 1474"/>
              <a:gd name="T73" fmla="*/ 2147483647 h 5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74"/>
              <a:gd name="T112" fmla="*/ 0 h 503"/>
              <a:gd name="T113" fmla="*/ 1474 w 1474"/>
              <a:gd name="T114" fmla="*/ 503 h 5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74" h="503">
                <a:moveTo>
                  <a:pt x="303" y="451"/>
                </a:moveTo>
                <a:cubicBezTo>
                  <a:pt x="591" y="454"/>
                  <a:pt x="879" y="461"/>
                  <a:pt x="1167" y="461"/>
                </a:cubicBezTo>
                <a:cubicBezTo>
                  <a:pt x="1250" y="461"/>
                  <a:pt x="1336" y="475"/>
                  <a:pt x="1416" y="451"/>
                </a:cubicBezTo>
                <a:cubicBezTo>
                  <a:pt x="1471" y="435"/>
                  <a:pt x="1374" y="359"/>
                  <a:pt x="1474" y="336"/>
                </a:cubicBezTo>
                <a:cubicBezTo>
                  <a:pt x="1465" y="293"/>
                  <a:pt x="1460" y="260"/>
                  <a:pt x="1416" y="240"/>
                </a:cubicBezTo>
                <a:cubicBezTo>
                  <a:pt x="1398" y="232"/>
                  <a:pt x="1359" y="221"/>
                  <a:pt x="1359" y="221"/>
                </a:cubicBezTo>
                <a:cubicBezTo>
                  <a:pt x="1320" y="246"/>
                  <a:pt x="1309" y="282"/>
                  <a:pt x="1263" y="297"/>
                </a:cubicBezTo>
                <a:cubicBezTo>
                  <a:pt x="1207" y="241"/>
                  <a:pt x="1234" y="236"/>
                  <a:pt x="1186" y="269"/>
                </a:cubicBezTo>
                <a:cubicBezTo>
                  <a:pt x="1180" y="278"/>
                  <a:pt x="1178" y="295"/>
                  <a:pt x="1167" y="297"/>
                </a:cubicBezTo>
                <a:cubicBezTo>
                  <a:pt x="1156" y="299"/>
                  <a:pt x="1145" y="287"/>
                  <a:pt x="1138" y="278"/>
                </a:cubicBezTo>
                <a:cubicBezTo>
                  <a:pt x="1132" y="270"/>
                  <a:pt x="1133" y="258"/>
                  <a:pt x="1128" y="249"/>
                </a:cubicBezTo>
                <a:cubicBezTo>
                  <a:pt x="1112" y="218"/>
                  <a:pt x="1089" y="201"/>
                  <a:pt x="1061" y="182"/>
                </a:cubicBezTo>
                <a:cubicBezTo>
                  <a:pt x="1051" y="192"/>
                  <a:pt x="1039" y="200"/>
                  <a:pt x="1032" y="211"/>
                </a:cubicBezTo>
                <a:cubicBezTo>
                  <a:pt x="1008" y="248"/>
                  <a:pt x="1048" y="252"/>
                  <a:pt x="984" y="221"/>
                </a:cubicBezTo>
                <a:cubicBezTo>
                  <a:pt x="968" y="150"/>
                  <a:pt x="920" y="40"/>
                  <a:pt x="859" y="0"/>
                </a:cubicBezTo>
                <a:cubicBezTo>
                  <a:pt x="780" y="26"/>
                  <a:pt x="798" y="32"/>
                  <a:pt x="744" y="86"/>
                </a:cubicBezTo>
                <a:cubicBezTo>
                  <a:pt x="733" y="135"/>
                  <a:pt x="722" y="180"/>
                  <a:pt x="715" y="230"/>
                </a:cubicBezTo>
                <a:cubicBezTo>
                  <a:pt x="631" y="167"/>
                  <a:pt x="669" y="183"/>
                  <a:pt x="610" y="163"/>
                </a:cubicBezTo>
                <a:cubicBezTo>
                  <a:pt x="604" y="176"/>
                  <a:pt x="596" y="188"/>
                  <a:pt x="591" y="201"/>
                </a:cubicBezTo>
                <a:cubicBezTo>
                  <a:pt x="586" y="216"/>
                  <a:pt x="594" y="239"/>
                  <a:pt x="581" y="249"/>
                </a:cubicBezTo>
                <a:cubicBezTo>
                  <a:pt x="572" y="256"/>
                  <a:pt x="563" y="234"/>
                  <a:pt x="552" y="230"/>
                </a:cubicBezTo>
                <a:cubicBezTo>
                  <a:pt x="540" y="225"/>
                  <a:pt x="527" y="224"/>
                  <a:pt x="514" y="221"/>
                </a:cubicBezTo>
                <a:cubicBezTo>
                  <a:pt x="498" y="224"/>
                  <a:pt x="480" y="221"/>
                  <a:pt x="466" y="230"/>
                </a:cubicBezTo>
                <a:cubicBezTo>
                  <a:pt x="457" y="236"/>
                  <a:pt x="462" y="251"/>
                  <a:pt x="456" y="259"/>
                </a:cubicBezTo>
                <a:cubicBezTo>
                  <a:pt x="449" y="268"/>
                  <a:pt x="437" y="272"/>
                  <a:pt x="427" y="278"/>
                </a:cubicBezTo>
                <a:cubicBezTo>
                  <a:pt x="362" y="257"/>
                  <a:pt x="342" y="261"/>
                  <a:pt x="264" y="269"/>
                </a:cubicBezTo>
                <a:cubicBezTo>
                  <a:pt x="258" y="282"/>
                  <a:pt x="250" y="294"/>
                  <a:pt x="245" y="307"/>
                </a:cubicBezTo>
                <a:cubicBezTo>
                  <a:pt x="240" y="319"/>
                  <a:pt x="245" y="337"/>
                  <a:pt x="235" y="345"/>
                </a:cubicBezTo>
                <a:cubicBezTo>
                  <a:pt x="227" y="351"/>
                  <a:pt x="216" y="339"/>
                  <a:pt x="207" y="336"/>
                </a:cubicBezTo>
                <a:cubicBezTo>
                  <a:pt x="178" y="339"/>
                  <a:pt x="148" y="338"/>
                  <a:pt x="120" y="345"/>
                </a:cubicBezTo>
                <a:cubicBezTo>
                  <a:pt x="90" y="353"/>
                  <a:pt x="73" y="392"/>
                  <a:pt x="53" y="413"/>
                </a:cubicBezTo>
                <a:cubicBezTo>
                  <a:pt x="50" y="422"/>
                  <a:pt x="50" y="434"/>
                  <a:pt x="43" y="441"/>
                </a:cubicBezTo>
                <a:cubicBezTo>
                  <a:pt x="36" y="448"/>
                  <a:pt x="19" y="442"/>
                  <a:pt x="15" y="451"/>
                </a:cubicBezTo>
                <a:cubicBezTo>
                  <a:pt x="0" y="481"/>
                  <a:pt x="41" y="485"/>
                  <a:pt x="53" y="489"/>
                </a:cubicBezTo>
                <a:cubicBezTo>
                  <a:pt x="265" y="475"/>
                  <a:pt x="130" y="503"/>
                  <a:pt x="235" y="432"/>
                </a:cubicBezTo>
                <a:cubicBezTo>
                  <a:pt x="248" y="435"/>
                  <a:pt x="261" y="437"/>
                  <a:pt x="274" y="441"/>
                </a:cubicBezTo>
                <a:cubicBezTo>
                  <a:pt x="284" y="444"/>
                  <a:pt x="303" y="451"/>
                  <a:pt x="303" y="451"/>
                </a:cubicBezTo>
                <a:close/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6" name="Freeform 302"/>
          <p:cNvSpPr>
            <a:spLocks/>
          </p:cNvSpPr>
          <p:nvPr/>
        </p:nvSpPr>
        <p:spPr bwMode="auto">
          <a:xfrm>
            <a:off x="685800" y="852488"/>
            <a:ext cx="522288" cy="114300"/>
          </a:xfrm>
          <a:custGeom>
            <a:avLst/>
            <a:gdLst>
              <a:gd name="T0" fmla="*/ 0 w 329"/>
              <a:gd name="T1" fmla="*/ 2147483647 h 72"/>
              <a:gd name="T2" fmla="*/ 2147483647 w 329"/>
              <a:gd name="T3" fmla="*/ 2147483647 h 72"/>
              <a:gd name="T4" fmla="*/ 2147483647 w 329"/>
              <a:gd name="T5" fmla="*/ 2147483647 h 72"/>
              <a:gd name="T6" fmla="*/ 2147483647 w 32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329"/>
              <a:gd name="T13" fmla="*/ 0 h 72"/>
              <a:gd name="T14" fmla="*/ 329 w 32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9" h="72">
                <a:moveTo>
                  <a:pt x="0" y="49"/>
                </a:moveTo>
                <a:cubicBezTo>
                  <a:pt x="45" y="2"/>
                  <a:pt x="113" y="0"/>
                  <a:pt x="134" y="68"/>
                </a:cubicBezTo>
                <a:cubicBezTo>
                  <a:pt x="147" y="55"/>
                  <a:pt x="155" y="32"/>
                  <a:pt x="173" y="29"/>
                </a:cubicBezTo>
                <a:cubicBezTo>
                  <a:pt x="329" y="3"/>
                  <a:pt x="326" y="72"/>
                  <a:pt x="326" y="1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77" name="Picture 9" descr="f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63" y="5429250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9" descr="f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214813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15" descr="f1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5786438"/>
            <a:ext cx="600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ree"/>
          <p:cNvSpPr>
            <a:spLocks noEditPoints="1" noChangeArrowheads="1"/>
          </p:cNvSpPr>
          <p:nvPr/>
        </p:nvSpPr>
        <p:spPr bwMode="auto">
          <a:xfrm>
            <a:off x="4429125" y="3429000"/>
            <a:ext cx="2214563" cy="31210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Спасибо за урок   !</a:t>
            </a:r>
            <a:endParaRPr lang="ru-RU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36 -0.31204 C 0.246 -0.30949 0.25451 -0.30718 0.26458 -0.30463 C 0.27048 -0.30023 0.2684 -0.29792 0.28941 -0.29514 C 0.29947 -0.29213 0.28871 -0.29491 0.30277 -0.29329 C 0.3309 -0.29005 0.30868 -0.29144 0.32725 -0.29028 C 0.32986 -0.29005 0.33281 -0.28959 0.33576 -0.28935 C 0.3375 -0.28889 0.33906 -0.28866 0.34097 -0.28797 C 0.34566 -0.28727 0.35729 -0.28588 0.35729 -0.28611 C 0.36128 -0.28334 0.36909 -0.28241 0.38159 -0.28125 C 0.38246 -0.28102 0.38246 -0.28033 0.38454 -0.27963 C 0.38611 -0.27917 0.39045 -0.27963 0.39253 -0.27917 C 0.39548 -0.27894 0.39757 -0.27847 0.40052 -0.27824 C 0.40607 -0.27755 0.41215 -0.27755 0.41684 -0.27685 C 0.43576 -0.27431 0.42725 -0.275 0.44132 -0.27408 C 0.45138 -0.27222 0.44427 -0.27338 0.46319 -0.27199 C 0.46579 -0.27199 0.46822 -0.27153 0.471 -0.2713 C 0.47413 -0.2713 0.47951 -0.27084 0.47951 -0.2713 C 0.49079 -0.26945 0.50225 -0.26875 0.51475 -0.26806 C 0.5276 -0.26644 0.5427 -0.26597 0.5552 -0.26482 C 0.56111 -0.26389 0.56632 -0.26343 0.57187 -0.2625 C 0.58142 -0.26111 0.5934 -0.26111 0.60416 -0.25996 C 0.60711 -0.25996 0.60902 -0.25949 0.61267 -0.25926 C 0.62066 -0.25834 0.6309 -0.2581 0.63975 -0.25718 C 0.65225 -0.25672 0.66562 -0.25672 0.6776 -0.25579 C 0.73871 -0.25139 0.79427 -0.24908 0.86041 -0.24908 " pathEditMode="relative" rAng="0" ptsTypes="ffffffffffffffffffffffffA">
                                      <p:cBhvr>
                                        <p:cTn id="11" dur="20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5675" grpId="0" animBg="1"/>
      <p:bldP spid="25675" grpId="1" animBg="1"/>
      <p:bldP spid="2567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500198"/>
          </a:xfrm>
        </p:spPr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Проверь посадку прежде,</a:t>
            </a:r>
            <a:b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чем писать начнёшь!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472" y="2428868"/>
            <a:ext cx="8115328" cy="3697295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0F2E"/>
              </a:solidFill>
            </a:endParaRPr>
          </a:p>
          <a:p>
            <a:pPr algn="ctr">
              <a:buNone/>
            </a:pPr>
            <a:r>
              <a:rPr lang="ru-RU" sz="4000" b="1" smtClean="0">
                <a:solidFill>
                  <a:srgbClr val="000F2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 smtClean="0">
              <a:solidFill>
                <a:srgbClr val="000F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B09737-FACF-4A7F-AC56-42A226AA890C}" type="datetime1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2496A-A088-46E5-A1BE-5EAB15EB5A53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auto">
          <a:xfrm>
            <a:off x="2786063" y="292893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428875" y="1285875"/>
            <a:ext cx="314325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400" dirty="0" smtClean="0">
                <a:solidFill>
                  <a:srgbClr val="002060"/>
                </a:solidFill>
              </a:rPr>
              <a:t>щ</a:t>
            </a:r>
            <a:endParaRPr lang="ru-RU" sz="34400" dirty="0">
              <a:solidFill>
                <a:srgbClr val="002060"/>
              </a:solidFill>
            </a:endParaRPr>
          </a:p>
        </p:txBody>
      </p:sp>
      <p:pic>
        <p:nvPicPr>
          <p:cNvPr id="4" name="Picture 2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30837" flipV="1">
            <a:off x="6957361" y="5253733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  <a:latin typeface="Monotype Corsiva" pitchFamily="66" charset="0"/>
              </a:rPr>
              <a:t>чистописание</a:t>
            </a:r>
            <a:endParaRPr lang="ru-RU" sz="60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17 -0.06204 L -0.46927 -0.2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927 -0.29282 L -0.46927 0.0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559 -0.31366 L -0.34358 -0.0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15 -0.36644 L -0.15417 -0.062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927 0.02199 L -0.12309 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419FB-BC14-4EFD-8359-2A274BCCDD5C}" type="datetime1">
              <a:rPr lang="ru-RU" smtClean="0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EB826-A82B-410B-8357-1D06D8DDCE9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1357290" y="2857496"/>
            <a:ext cx="6357982" cy="1389062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Словарная работа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25" y="1428750"/>
            <a:ext cx="464343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 нашей грядке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Выросли загадки 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Сочные да крупные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такие круглые.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Летом зеленеют,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осенью краснеют.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1643063" y="4429125"/>
            <a:ext cx="6264275" cy="923925"/>
            <a:chOff x="1888719" y="4000504"/>
            <a:chExt cx="6264983" cy="923330"/>
          </a:xfrm>
        </p:grpSpPr>
        <p:pic>
          <p:nvPicPr>
            <p:cNvPr id="4109" name="Прямоугольник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62355" y="3826499"/>
              <a:ext cx="1383948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26322" y="3826499"/>
              <a:ext cx="1383948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Прямоугольник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878" y="3826499"/>
              <a:ext cx="1499785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Прямоугольник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89052" y="3826499"/>
              <a:ext cx="1383948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Прямоугольник 1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05722" y="3826499"/>
              <a:ext cx="1322982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Прямоугольник 1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8542" y="3826499"/>
              <a:ext cx="1383948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Прямоугольник 12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07889" y="3826499"/>
              <a:ext cx="1268111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1571625" y="4500563"/>
            <a:ext cx="6486525" cy="914400"/>
            <a:chOff x="1785918" y="4000504"/>
            <a:chExt cx="6486564" cy="9144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785918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14612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643304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71998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500690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429384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358077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2" name="Рисунок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63" y="1357313"/>
            <a:ext cx="50720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1428750"/>
            <a:ext cx="4643437" cy="28575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Ягоды не сладость,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Зато глазу радость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садам украшенье,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друзьям угощенье.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2071688" y="4357688"/>
            <a:ext cx="5316537" cy="923925"/>
            <a:chOff x="1946427" y="4000504"/>
            <a:chExt cx="5317053" cy="923330"/>
          </a:xfrm>
        </p:grpSpPr>
        <p:pic>
          <p:nvPicPr>
            <p:cNvPr id="5132" name="Прямоугольник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8163" y="3824785"/>
              <a:ext cx="1268091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Прямоугольник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5476" y="3824785"/>
              <a:ext cx="1347347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Прямоугольник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9334" y="3824785"/>
              <a:ext cx="1304671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Прямоугольник 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08266" y="3824785"/>
              <a:ext cx="1347347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Прямоугольник 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76118" y="3824785"/>
              <a:ext cx="1383926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Прямоугольник 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3340" y="3824785"/>
              <a:ext cx="1383926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1928813" y="4357688"/>
            <a:ext cx="5557837" cy="914400"/>
            <a:chOff x="2428860" y="2143116"/>
            <a:chExt cx="5557870" cy="9144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428860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57553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286246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214939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143632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072325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75" y="1214438"/>
            <a:ext cx="4643438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1600200"/>
            <a:ext cx="5286375" cy="2686050"/>
          </a:xfrm>
        </p:spPr>
        <p:txBody>
          <a:bodyPr rtlCol="0">
            <a:normAutofit/>
          </a:bodyPr>
          <a:lstStyle/>
          <a:p>
            <a:pPr marL="35401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Круглое, румяное,</a:t>
            </a:r>
          </a:p>
          <a:p>
            <a:pPr marL="35401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расту на ветке;</a:t>
            </a:r>
          </a:p>
          <a:p>
            <a:pPr marL="35401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Любят меня взрослые</a:t>
            </a:r>
          </a:p>
          <a:p>
            <a:pPr marL="35401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маленькие детки.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2071688" y="4572000"/>
            <a:ext cx="5557837" cy="914400"/>
            <a:chOff x="2428860" y="2143116"/>
            <a:chExt cx="5557870" cy="9144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428860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357553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286246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14939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43632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72325" y="2143116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2193925" y="4572000"/>
            <a:ext cx="5375275" cy="923925"/>
            <a:chOff x="1907955" y="4000504"/>
            <a:chExt cx="5374761" cy="923330"/>
          </a:xfrm>
        </p:grpSpPr>
        <p:pic>
          <p:nvPicPr>
            <p:cNvPr id="6150" name="Прямоугольник 1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9437" y="3829926"/>
              <a:ext cx="1347087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Прямоугольник 1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24145" y="3829926"/>
              <a:ext cx="1383660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Прямоугольник 1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6349" y="3829926"/>
              <a:ext cx="1359278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Прямоугольник 1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30322" y="3829926"/>
              <a:ext cx="1304419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Прямоугольник 15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91546" y="3829926"/>
              <a:ext cx="1347087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Прямоугольник 1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46757" y="3829926"/>
              <a:ext cx="1383660" cy="110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38" y="1357313"/>
            <a:ext cx="4643437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285875"/>
            <a:ext cx="5000625" cy="2571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Лоскуток на лоскутке 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еленые заплатки,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Целый день на животе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Нежится на грядке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714500" y="4214813"/>
            <a:ext cx="6486525" cy="914400"/>
            <a:chOff x="1785918" y="4000504"/>
            <a:chExt cx="6486564" cy="9144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785918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714612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43304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1998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500690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429384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58077" y="4000504"/>
              <a:ext cx="914405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1785938" y="4214813"/>
            <a:ext cx="6353175" cy="923925"/>
            <a:chOff x="1785918" y="4143380"/>
            <a:chExt cx="6353849" cy="923330"/>
          </a:xfrm>
        </p:grpSpPr>
        <p:pic>
          <p:nvPicPr>
            <p:cNvPr id="3078" name="Прямоугольник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3952" y="3939866"/>
              <a:ext cx="1414422" cy="113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Прямоугольник 1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0863" y="3939866"/>
              <a:ext cx="1420519" cy="113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Прямоугольник 1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63650" y="3939866"/>
              <a:ext cx="1414422" cy="113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Прямоугольник 1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14727" y="3939866"/>
              <a:ext cx="1371746" cy="113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Прямоугольник 16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23128" y="3939866"/>
              <a:ext cx="1414422" cy="113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Прямоугольник 17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91980" y="3939866"/>
              <a:ext cx="1451002" cy="113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Прямоугольник 18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50643" y="3939866"/>
              <a:ext cx="1414422" cy="113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25" y="1357313"/>
            <a:ext cx="2928938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2.7|1.2|1.2|1.4"/>
</p:tagLst>
</file>

<file path=ppt/theme/theme1.xml><?xml version="1.0" encoding="utf-8"?>
<a:theme xmlns:a="http://schemas.openxmlformats.org/drawingml/2006/main" name="нач.шк.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нач.шк.4</Template>
  <TotalTime>351</TotalTime>
  <Words>349</Words>
  <Application>Microsoft Office PowerPoint</Application>
  <PresentationFormat>Экран (4:3)</PresentationFormat>
  <Paragraphs>112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нач.шк.4</vt:lpstr>
      <vt:lpstr>Урок русского языка 2-а класс «Сочетание чк,чн,щн»   </vt:lpstr>
      <vt:lpstr>Слайд 2</vt:lpstr>
      <vt:lpstr>Проверь посадку прежде, чем писать начнёшь!</vt:lpstr>
      <vt:lpstr>чистописание</vt:lpstr>
      <vt:lpstr>Слайд 5</vt:lpstr>
      <vt:lpstr>Слайд 6</vt:lpstr>
      <vt:lpstr>Слайд 7</vt:lpstr>
      <vt:lpstr>Слайд 8</vt:lpstr>
      <vt:lpstr>Слайд 9</vt:lpstr>
      <vt:lpstr>Зарядка для глаз</vt:lpstr>
      <vt:lpstr>Слайд 11</vt:lpstr>
      <vt:lpstr>Слайд 12</vt:lpstr>
      <vt:lpstr>Сочетание чк чн щн</vt:lpstr>
      <vt:lpstr>Слайд 14</vt:lpstr>
      <vt:lpstr>Найди лишнее слово</vt:lpstr>
      <vt:lpstr>Слайд 16</vt:lpstr>
      <vt:lpstr>Слайд 17</vt:lpstr>
      <vt:lpstr>Слайд 18</vt:lpstr>
      <vt:lpstr>  Кто быстрее всех читает И слова запоминает </vt:lpstr>
      <vt:lpstr>Спасибо за урок  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2-а класс учитель Боровик Л.А. </dc:title>
  <dc:creator>Admin</dc:creator>
  <dc:description>http://aida.ucoz.ru</dc:description>
  <cp:lastModifiedBy>user</cp:lastModifiedBy>
  <cp:revision>40</cp:revision>
  <dcterms:created xsi:type="dcterms:W3CDTF">2010-11-16T11:01:39Z</dcterms:created>
  <dcterms:modified xsi:type="dcterms:W3CDTF">2014-03-03T10:18:49Z</dcterms:modified>
</cp:coreProperties>
</file>