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4" r:id="rId5"/>
    <p:sldId id="256" r:id="rId6"/>
    <p:sldId id="260" r:id="rId7"/>
    <p:sldId id="261" r:id="rId8"/>
    <p:sldId id="257" r:id="rId9"/>
    <p:sldId id="258" r:id="rId10"/>
    <p:sldId id="25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F93A4-F7A2-4459-8EEA-4FB478D5801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3822-AADE-4EA9-A2AB-4A18A3EB8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cs typeface="Microsoft New Tai Lue" pitchFamily="34" charset="0"/>
              </a:rPr>
              <a:t>Проект «Перекресток»</a:t>
            </a:r>
            <a:endParaRPr lang="ru-RU" b="1" i="1" dirty="0">
              <a:solidFill>
                <a:srgbClr val="C00000"/>
              </a:solidFill>
              <a:cs typeface="Microsoft New Tai Lue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4525963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Работу подготовили: ученики 1 а класса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МБОУСОШ №49</a:t>
            </a: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Руководитель: Ситкова Г.И., учитель начальных классов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Проектная деятельность в учебно–воспитательном процессе в начальной школе._files\мастер-класс\проект перекресток\смешари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116"/>
            <a:ext cx="4257676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0" y="0"/>
            <a:ext cx="5786446" cy="135729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Разыгрываем на макете «Перекресток» различные ситуации, возникающие на дорогах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500042"/>
            <a:ext cx="3109759" cy="3857653"/>
          </a:xfrm>
          <a:noFill/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1500150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Проектная деятельность в учебно–воспитательном процессе в начальной школе._files\мастер-класс\проект перекресток\1a3163e3982888c2c86c76b5d28b78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3270244" cy="242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Продукты </a:t>
            </a:r>
            <a:r>
              <a:rPr lang="ru-RU" b="1" i="1" dirty="0" smtClean="0">
                <a:solidFill>
                  <a:srgbClr val="C00000"/>
                </a:solidFill>
              </a:rPr>
              <a:t>проекта: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Рисунки дорожных знаков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Презентация «Дорожные знаки»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Лото «Дорожные знаки»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Макет </a:t>
            </a:r>
            <a:r>
              <a:rPr lang="ru-RU" b="1" dirty="0" smtClean="0">
                <a:solidFill>
                  <a:srgbClr val="C00000"/>
                </a:solidFill>
              </a:rPr>
              <a:t>перекрестка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Папка разработок по ПДД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Проектная деятельность в учебно–воспитательном процессе в начальной школе._files\мастер-класс\проект перекресток\1303803555_slajd-moej-prezentacii-po-pddszha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50059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Проблема: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Знания дорожных знаков и правил влияют ли на безопасность дорожного движения?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G:\Проектная деятельность в учебно–воспитательном процессе в начальной школе._files\мастер-класс\проект перекресток\3-250x3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7166"/>
            <a:ext cx="3071834" cy="3500462"/>
          </a:xfrm>
          <a:prstGeom prst="rect">
            <a:avLst/>
          </a:prstGeom>
          <a:noFill/>
        </p:spPr>
      </p:pic>
      <p:pic>
        <p:nvPicPr>
          <p:cNvPr id="1027" name="Picture 3" descr="G:\Проектная деятельность в учебно–воспитательном процессе в начальной школе._files\мастер-класс\проект перекресток\img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24253"/>
            <a:ext cx="4357686" cy="313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проекта: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G:\Проектная деятельность в учебно–воспитательном процессе в начальной школе._files\мастер-класс\проект перекресток\1222319886_image00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4306" y="1600200"/>
            <a:ext cx="3604387" cy="452596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Потребность в безопасности и сохранении здоровья.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Задачи: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Вызвать интерес к изучению правил дорожного движения.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Учить применять полученные знания на практике.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Побудить стремление к соблюдению правил дорожного движения.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G:\Проектная деятельность в учебно–воспитательном процессе в начальной школе._files\мастер-класс\проект перекресток\Det_PDD_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71678"/>
            <a:ext cx="321471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6541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Выступление инспектора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ГИБДД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4357718" cy="4143404"/>
          </a:xfrm>
          <a:noFill/>
        </p:spPr>
      </p:pic>
      <p:pic>
        <p:nvPicPr>
          <p:cNvPr id="6146" name="Picture 2" descr="G:\Проектная деятельность в учебно–воспитательном процессе в начальной школе._files\мастер-класс\проект перекресток\1344139468_0pffvvjbk8mhtn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3190932" cy="2500330"/>
          </a:xfrm>
          <a:prstGeom prst="rect">
            <a:avLst/>
          </a:prstGeom>
          <a:noFill/>
        </p:spPr>
      </p:pic>
      <p:pic>
        <p:nvPicPr>
          <p:cNvPr id="2050" name="Picture 2" descr="G:\Проектная деятельность в учебно–воспитательном процессе в начальной школе._files\мастер-класс\проект перекресток\330026694634_7a77e5d47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00240"/>
            <a:ext cx="285750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Изучаем дорожные знаки</a:t>
            </a:r>
            <a:endParaRPr lang="ru-RU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065300" cy="3786214"/>
          </a:xfrm>
          <a:noFill/>
        </p:spPr>
      </p:pic>
      <p:pic>
        <p:nvPicPr>
          <p:cNvPr id="3074" name="Picture 2" descr="G:\Проектная деятельность в учебно–воспитательном процессе в начальной школе._files\мастер-класс\проект перекресток\567787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71678"/>
            <a:ext cx="428628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Читаем книги по ППД</a:t>
            </a:r>
            <a:endParaRPr lang="ru-RU" i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785926"/>
            <a:ext cx="44291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Проектная деятельность в учебно–воспитательном процессе в начальной школе._files\мастер-класс\проект перекресток\scrn_big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78446"/>
            <a:ext cx="4038600" cy="3569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Играем в лото «Дорожные знаки»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643050"/>
            <a:ext cx="4786346" cy="4572032"/>
          </a:xfrm>
          <a:noFill/>
        </p:spPr>
      </p:pic>
      <p:pic>
        <p:nvPicPr>
          <p:cNvPr id="3074" name="Picture 2" descr="G:\Проектная деятельность в учебно–воспитательном процессе в начальной школе._files\мастер-класс\проект перекресток\2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290"/>
            <a:ext cx="2786082" cy="235745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71934" y="2456252"/>
            <a:ext cx="4857784" cy="390170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2000240"/>
            <a:ext cx="4429156" cy="4357718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Изготавливаем макеты перекрестков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85926"/>
            <a:ext cx="4786314" cy="369849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125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«Перекресток»</vt:lpstr>
      <vt:lpstr>Проблема:</vt:lpstr>
      <vt:lpstr>Цель проекта:</vt:lpstr>
      <vt:lpstr>Задачи:</vt:lpstr>
      <vt:lpstr>Выступление инспектора ГИБДД</vt:lpstr>
      <vt:lpstr>Изучаем дорожные знаки</vt:lpstr>
      <vt:lpstr>Читаем книги по ППД</vt:lpstr>
      <vt:lpstr>Играем в лото «Дорожные знаки»</vt:lpstr>
      <vt:lpstr>Изготавливаем макеты перекрестков</vt:lpstr>
      <vt:lpstr>Разыгрываем на макете «Перекресток» различные ситуации, возникающие на дорогах   </vt:lpstr>
      <vt:lpstr>Продукты проекта: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«Перекресток» Выступление инспектора Изучаем дорожные знаки Читаем книги по ППД</dc:title>
  <dc:creator>галя</dc:creator>
  <cp:lastModifiedBy>галя</cp:lastModifiedBy>
  <cp:revision>31</cp:revision>
  <dcterms:created xsi:type="dcterms:W3CDTF">2012-11-26T18:58:30Z</dcterms:created>
  <dcterms:modified xsi:type="dcterms:W3CDTF">2013-01-07T11:20:38Z</dcterms:modified>
</cp:coreProperties>
</file>