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5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681913" cy="1523495"/>
          </a:xfrm>
        </p:spPr>
        <p:txBody>
          <a:bodyPr/>
          <a:lstStyle/>
          <a:p>
            <a:pPr algn="ctr"/>
            <a:r>
              <a:rPr lang="ru-RU" sz="9600" dirty="0" smtClean="0"/>
              <a:t>Уроки здоровья</a:t>
            </a:r>
            <a:endParaRPr lang="ru-RU" sz="9600" dirty="0"/>
          </a:p>
        </p:txBody>
      </p:sp>
      <p:pic>
        <p:nvPicPr>
          <p:cNvPr id="1026" name="Picture 2" descr="C:\Users\1\Desktop\61991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212976"/>
            <a:ext cx="3816424" cy="335509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3744416" cy="4680520"/>
          </a:xfrm>
        </p:spPr>
        <p:txBody>
          <a:bodyPr/>
          <a:lstStyle/>
          <a:p>
            <a:r>
              <a:rPr lang="ru-RU" sz="3200" dirty="0" smtClean="0"/>
              <a:t>Робин Бобин Барабек</a:t>
            </a:r>
            <a:br>
              <a:rPr lang="ru-RU" sz="3200" dirty="0" smtClean="0"/>
            </a:br>
            <a:r>
              <a:rPr lang="ru-RU" sz="3200" dirty="0" smtClean="0"/>
              <a:t>Скушал сорок человек, </a:t>
            </a:r>
            <a:br>
              <a:rPr lang="ru-RU" sz="3200" dirty="0" smtClean="0"/>
            </a:br>
            <a:r>
              <a:rPr lang="ru-RU" sz="3200" dirty="0" smtClean="0"/>
              <a:t>И корову, и быка,</a:t>
            </a:r>
            <a:br>
              <a:rPr lang="ru-RU" sz="3200" dirty="0" smtClean="0"/>
            </a:br>
            <a:r>
              <a:rPr lang="ru-RU" sz="3200" dirty="0" smtClean="0"/>
              <a:t>И кривого мясника,</a:t>
            </a:r>
            <a:br>
              <a:rPr lang="ru-RU" sz="3200" dirty="0" smtClean="0"/>
            </a:br>
            <a:r>
              <a:rPr lang="ru-RU" sz="3200" dirty="0" smtClean="0"/>
              <a:t>И телегу, и дугу,</a:t>
            </a:r>
            <a:br>
              <a:rPr lang="ru-RU" sz="3200" dirty="0" smtClean="0"/>
            </a:br>
            <a:r>
              <a:rPr lang="ru-RU" sz="3200" dirty="0" smtClean="0"/>
              <a:t>И метлу, и кочергу,</a:t>
            </a:r>
            <a:br>
              <a:rPr lang="ru-RU" sz="3200" dirty="0" smtClean="0"/>
            </a:br>
            <a:r>
              <a:rPr lang="ru-RU" sz="3200" dirty="0" smtClean="0"/>
              <a:t>Скушал церковь, скушал дом,</a:t>
            </a:r>
            <a:br>
              <a:rPr lang="ru-RU" sz="3200" dirty="0" smtClean="0"/>
            </a:br>
            <a:r>
              <a:rPr lang="ru-RU" sz="3200" dirty="0" smtClean="0"/>
              <a:t>И кузницу с кузнецом,</a:t>
            </a:r>
            <a:br>
              <a:rPr lang="ru-RU" sz="3200" dirty="0" smtClean="0"/>
            </a:br>
            <a:r>
              <a:rPr lang="ru-RU" sz="3200" dirty="0" smtClean="0"/>
              <a:t>А потом и говорит:</a:t>
            </a:r>
            <a:br>
              <a:rPr lang="ru-RU" sz="3200" dirty="0" smtClean="0"/>
            </a:br>
            <a:r>
              <a:rPr lang="ru-RU" sz="3200" dirty="0" smtClean="0"/>
              <a:t>“У меня живот </a:t>
            </a:r>
            <a:r>
              <a:rPr lang="ru-RU" sz="3200" dirty="0" smtClean="0"/>
              <a:t>болит</a:t>
            </a:r>
            <a:r>
              <a:rPr lang="ru-RU" sz="3200" dirty="0" smtClean="0"/>
              <a:t> </a:t>
            </a:r>
            <a:r>
              <a:rPr lang="ru-RU" sz="3200" dirty="0" smtClean="0"/>
              <a:t>.“</a:t>
            </a:r>
            <a:r>
              <a:rPr lang="ru-RU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1\Desktop\1323417027i_0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340768"/>
            <a:ext cx="5040560" cy="38164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355976" y="5661248"/>
            <a:ext cx="40936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>
                <a:solidFill>
                  <a:schemeClr val="tx2">
                    <a:lumMod val="75000"/>
                  </a:schemeClr>
                </a:solidFill>
              </a:rPr>
              <a:t>К.И.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Чуковский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1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1\Desktop\istock_000008541752xsm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620688"/>
            <a:ext cx="3312368" cy="540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7" name="Прямая со стрелкой 6"/>
          <p:cNvCxnSpPr/>
          <p:nvPr/>
        </p:nvCxnSpPr>
        <p:spPr>
          <a:xfrm flipH="1" flipV="1">
            <a:off x="1259632" y="692696"/>
            <a:ext cx="180020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403648" y="4653136"/>
            <a:ext cx="172819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6660232" y="1052736"/>
            <a:ext cx="158417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660232" y="4581128"/>
            <a:ext cx="151216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2483768" y="2852936"/>
            <a:ext cx="4464496" cy="1152128"/>
          </a:xfrm>
        </p:spPr>
        <p:txBody>
          <a:bodyPr/>
          <a:lstStyle/>
          <a:p>
            <a:r>
              <a:rPr lang="ru-RU" sz="9600" dirty="0" smtClean="0">
                <a:solidFill>
                  <a:srgbClr val="FFC000"/>
                </a:solidFill>
              </a:rPr>
              <a:t>Апельсин</a:t>
            </a:r>
            <a:endParaRPr lang="ru-RU" sz="9600" dirty="0">
              <a:solidFill>
                <a:srgbClr val="FFC00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 flipV="1">
            <a:off x="2339752" y="2492896"/>
            <a:ext cx="43204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1763688" y="3933056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6948264" y="2492896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876256" y="3933056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9512" y="0"/>
            <a:ext cx="2376264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Яблоко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95871" y="33894"/>
            <a:ext cx="2168617" cy="7308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Киви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4293096"/>
            <a:ext cx="2411760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Перец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11752" y="4293096"/>
            <a:ext cx="223224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Капуста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7170" name="Picture 2" descr="http://www.nn.ru/users/foto/244108-2010-12-22-showim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933056"/>
            <a:ext cx="3365534" cy="2088232"/>
          </a:xfrm>
          <a:prstGeom prst="rect">
            <a:avLst/>
          </a:prstGeom>
          <a:noFill/>
        </p:spPr>
      </p:pic>
      <p:pic>
        <p:nvPicPr>
          <p:cNvPr id="7172" name="Picture 4" descr="http://upload.wikimedia.org/wikipedia/commons/d/d3/Kiwi_ak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908720"/>
            <a:ext cx="2088232" cy="15578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4" name="Picture 6" descr="http://nifiga-sebe.ru/uploads/posts/2009-03/thumbs/1236869371_28_bulkish.r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5164372"/>
            <a:ext cx="2195736" cy="1693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176" name="AutoShape 8" descr="http://im6-tub-ru.yandex.net/i?id=170779078-41-72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8" name="Picture 10" descr="http://im6-tub-ru.yandex.net/i?id=170779078-41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29200"/>
            <a:ext cx="2399765" cy="16288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80" name="Picture 12" descr="http://www.docupartner.se/fileArchive/Bilder/Kundcase/apple-collectio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836712"/>
            <a:ext cx="2411760" cy="16623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7" grpId="0" animBg="1"/>
      <p:bldP spid="18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>
          <a:xfrm>
            <a:off x="899592" y="476672"/>
            <a:ext cx="7690114" cy="1384994"/>
          </a:xfrm>
        </p:spPr>
        <p:txBody>
          <a:bodyPr/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Физминутка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C:\Users\1\Desktop\monkey-coloring-pag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5544616" cy="4511915"/>
          </a:xfrm>
          <a:prstGeom prst="roundRect">
            <a:avLst>
              <a:gd name="adj" fmla="val 16667"/>
            </a:avLst>
          </a:prstGeom>
          <a:ln>
            <a:solidFill>
              <a:schemeClr val="tx2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festival.1september.ru/articles/505909/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6660232" cy="45091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3554" name="Picture 2" descr="C:\Users\1\Desktop\69781640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4293096"/>
            <a:ext cx="2321613" cy="231492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355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ru-RU" sz="9600" dirty="0" smtClean="0"/>
              <a:t>Молодцы!</a:t>
            </a:r>
            <a:endParaRPr lang="ru-RU" sz="9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1_Green Swirls Segoe Template_TP10286739">
  <a:themeElements>
    <a:clrScheme name="Green Template-Template">
      <a:dk1>
        <a:srgbClr val="000000"/>
      </a:dk1>
      <a:lt1>
        <a:srgbClr val="FFFFFF"/>
      </a:lt1>
      <a:dk2>
        <a:srgbClr val="1F7335"/>
      </a:dk2>
      <a:lt2>
        <a:srgbClr val="C4FF8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0ED7B"/>
      </a:hlink>
      <a:folHlink>
        <a:srgbClr val="F3EB4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TS010286739</Template>
  <TotalTime>88</TotalTime>
  <Words>16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1_Green Swirls Segoe Template_TP10286739</vt:lpstr>
      <vt:lpstr>Белый текст и шрифт Courier для слайдов с кодом</vt:lpstr>
      <vt:lpstr>Уроки здоровья</vt:lpstr>
      <vt:lpstr>Робин Бобин Барабек Скушал сорок человек,  И корову, и быка, И кривого мясника, И телегу, и дугу, И метлу, и кочергу, Скушал церковь, скушал дом, И кузницу с кузнецом, А потом и говорит: “У меня живот болит .“  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Катюша</dc:creator>
  <cp:lastModifiedBy>Катюша</cp:lastModifiedBy>
  <cp:revision>9</cp:revision>
  <dcterms:created xsi:type="dcterms:W3CDTF">2012-10-22T15:59:15Z</dcterms:created>
  <dcterms:modified xsi:type="dcterms:W3CDTF">2012-10-22T17:27:32Z</dcterms:modified>
</cp:coreProperties>
</file>