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6" r:id="rId4"/>
    <p:sldId id="258" r:id="rId5"/>
    <p:sldId id="259" r:id="rId6"/>
    <p:sldId id="260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171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8640960" cy="628855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Безымянны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5949280"/>
            <a:ext cx="720080" cy="720080"/>
          </a:xfrm>
          <a:prstGeom prst="rect">
            <a:avLst/>
          </a:prstGeom>
        </p:spPr>
      </p:pic>
      <p:pic>
        <p:nvPicPr>
          <p:cNvPr id="16" name="Рисунок 15" descr="Безымянный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20272" y="5949280"/>
            <a:ext cx="930464" cy="764704"/>
          </a:xfrm>
          <a:prstGeom prst="rect">
            <a:avLst/>
          </a:prstGeom>
        </p:spPr>
      </p:pic>
      <p:pic>
        <p:nvPicPr>
          <p:cNvPr id="14" name="Рисунок 13" descr="Безымянный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72200" y="5877272"/>
            <a:ext cx="504056" cy="810720"/>
          </a:xfrm>
          <a:prstGeom prst="rect">
            <a:avLst/>
          </a:prstGeom>
        </p:spPr>
      </p:pic>
      <p:pic>
        <p:nvPicPr>
          <p:cNvPr id="12" name="Рисунок 11" descr="0cb2c0928637 - копия - копия (3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5492378"/>
            <a:ext cx="826080" cy="1365622"/>
          </a:xfrm>
          <a:prstGeom prst="rect">
            <a:avLst/>
          </a:prstGeom>
        </p:spPr>
      </p:pic>
      <p:pic>
        <p:nvPicPr>
          <p:cNvPr id="11" name="Рисунок 10" descr="Безымянный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77272"/>
            <a:ext cx="504056" cy="810720"/>
          </a:xfrm>
          <a:prstGeom prst="rect">
            <a:avLst/>
          </a:prstGeom>
        </p:spPr>
      </p:pic>
      <p:pic>
        <p:nvPicPr>
          <p:cNvPr id="9" name="Рисунок 8" descr="Безымянный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949280"/>
            <a:ext cx="930464" cy="764704"/>
          </a:xfrm>
          <a:prstGeom prst="rect">
            <a:avLst/>
          </a:prstGeom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949280"/>
            <a:ext cx="720080" cy="720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Прямая, луч, отрезок</a:t>
            </a:r>
            <a:endParaRPr lang="ru-RU" sz="4800" b="1" dirty="0"/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1428728" y="4214818"/>
            <a:ext cx="64008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Корчагина Ольга Даниловна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МБОУ УСОШ №2 им. Сергея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Ступакова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г.Удомля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3116"/>
            <a:ext cx="823655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537816" cy="88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00364" y="1428736"/>
            <a:ext cx="218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12, 15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12500" t="15152" r="24999" b="16666"/>
          <a:stretch>
            <a:fillRect/>
          </a:stretch>
        </p:blipFill>
        <p:spPr bwMode="auto">
          <a:xfrm>
            <a:off x="1714480" y="285728"/>
            <a:ext cx="1666887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 l="12885" r="12704"/>
          <a:stretch>
            <a:fillRect/>
          </a:stretch>
        </p:blipFill>
        <p:spPr bwMode="auto">
          <a:xfrm>
            <a:off x="428596" y="2571744"/>
            <a:ext cx="70699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01215" y="2571744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=175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85728"/>
            <a:ext cx="785818" cy="99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 l="15756"/>
          <a:stretch>
            <a:fillRect/>
          </a:stretch>
        </p:blipFill>
        <p:spPr bwMode="auto">
          <a:xfrm>
            <a:off x="571472" y="3786190"/>
            <a:ext cx="26042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57224" y="4643446"/>
            <a:ext cx="218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1, 2, 3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 l="7979" t="17442" r="20212" b="12790"/>
          <a:stretch>
            <a:fillRect/>
          </a:stretch>
        </p:blipFill>
        <p:spPr bwMode="auto">
          <a:xfrm>
            <a:off x="4429124" y="357166"/>
            <a:ext cx="1000132" cy="8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/>
          <a:srcRect r="5096" b="6662"/>
          <a:stretch>
            <a:fillRect/>
          </a:stretch>
        </p:blipFill>
        <p:spPr bwMode="auto">
          <a:xfrm>
            <a:off x="4143371" y="3714752"/>
            <a:ext cx="33065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715272" y="421481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285728"/>
            <a:ext cx="171234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928794" y="357166"/>
            <a:ext cx="547280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геометрия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festival.1september.ru/articles/604952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86807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66" y="3571876"/>
          <a:ext cx="6096000" cy="178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00945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32</a:t>
                      </a:r>
                      <a:endParaRPr lang="ru-R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440</a:t>
                      </a:r>
                      <a:endParaRPr lang="ru-R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588</a:t>
                      </a:r>
                      <a:endParaRPr lang="ru-R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635</a:t>
                      </a:r>
                      <a:endParaRPr lang="ru-RU" sz="4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744</a:t>
                      </a:r>
                      <a:endParaRPr lang="ru-RU" sz="4800" dirty="0"/>
                    </a:p>
                  </a:txBody>
                  <a:tcPr anchor="ctr"/>
                </a:tc>
              </a:tr>
              <a:tr h="7765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5918" y="4429132"/>
            <a:ext cx="575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4429132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48" y="4429132"/>
            <a:ext cx="631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94" y="4429132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5140" y="442913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2" y="285728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Comic Sans MS" pitchFamily="66" charset="0"/>
              </a:rPr>
              <a:t>Сказка про точку</a:t>
            </a:r>
            <a:endParaRPr lang="ru-RU" sz="4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1086" r="13018"/>
          <a:stretch>
            <a:fillRect/>
          </a:stretch>
        </p:blipFill>
        <p:spPr bwMode="auto">
          <a:xfrm>
            <a:off x="500035" y="1500174"/>
            <a:ext cx="8283224" cy="356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Л. Г. Петерсон - Математика\mat - peter - 2 kl - 2 ch\008.jpg"/>
          <p:cNvPicPr>
            <a:picLocks noChangeAspect="1" noChangeArrowheads="1"/>
          </p:cNvPicPr>
          <p:nvPr/>
        </p:nvPicPr>
        <p:blipFill>
          <a:blip r:embed="rId2"/>
          <a:srcRect l="8676" t="20809" r="4568" b="56145"/>
          <a:stretch>
            <a:fillRect/>
          </a:stretch>
        </p:blipFill>
        <p:spPr bwMode="auto">
          <a:xfrm>
            <a:off x="357158" y="1857364"/>
            <a:ext cx="8462655" cy="30003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28926" y="500042"/>
            <a:ext cx="3701463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Работа по учебнику</a:t>
            </a:r>
          </a:p>
          <a:p>
            <a:pPr algn="ctr"/>
            <a:r>
              <a:rPr lang="ru-RU" sz="3200" b="1" dirty="0" smtClean="0"/>
              <a:t>Урок  3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Л. Г. Петерсон - Математика\mat - peter - 2 kl - 2 ch\008.jpg"/>
          <p:cNvPicPr>
            <a:picLocks noChangeAspect="1" noChangeArrowheads="1"/>
          </p:cNvPicPr>
          <p:nvPr/>
        </p:nvPicPr>
        <p:blipFill>
          <a:blip r:embed="rId2"/>
          <a:srcRect l="7974" t="43855" b="10822"/>
          <a:stretch>
            <a:fillRect/>
          </a:stretch>
        </p:blipFill>
        <p:spPr bwMode="auto">
          <a:xfrm>
            <a:off x="714348" y="642918"/>
            <a:ext cx="771605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Л. Г. Петерсон - Математика\mat - peter - 2 kl - 2 ch\009.jpg"/>
          <p:cNvPicPr>
            <a:picLocks noChangeAspect="1" noChangeArrowheads="1"/>
          </p:cNvPicPr>
          <p:nvPr/>
        </p:nvPicPr>
        <p:blipFill>
          <a:blip r:embed="rId2"/>
          <a:srcRect l="6335" t="64404" r="2809" b="5583"/>
          <a:stretch>
            <a:fillRect/>
          </a:stretch>
        </p:blipFill>
        <p:spPr bwMode="auto">
          <a:xfrm>
            <a:off x="357158" y="1000108"/>
            <a:ext cx="8471706" cy="4000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28599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400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429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485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228599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228599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475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228599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189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4290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243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42900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4143380"/>
            <a:ext cx="381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 у  </a:t>
            </a:r>
            <a:r>
              <a:rPr lang="ru-RU" sz="5400" dirty="0" err="1" smtClean="0"/>
              <a:t>з</a:t>
            </a:r>
            <a:r>
              <a:rPr lang="ru-RU" sz="5400" dirty="0" smtClean="0"/>
              <a:t>  </a:t>
            </a:r>
            <a:r>
              <a:rPr lang="ru-RU" sz="5400" dirty="0" err="1" smtClean="0"/>
              <a:t>д</a:t>
            </a:r>
            <a:r>
              <a:rPr lang="ru-RU" sz="5400" dirty="0" smtClean="0"/>
              <a:t> а л </a:t>
            </a:r>
            <a:r>
              <a:rPr lang="ru-RU" sz="5400" dirty="0" err="1" smtClean="0"/>
              <a:t>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5066 0.0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1181 0.243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58038 0.243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7222 0.077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21736 0.24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17274 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3434 0.077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Математик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Математика6</Template>
  <TotalTime>64</TotalTime>
  <Words>68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Математика6</vt:lpstr>
      <vt:lpstr>Прямая, луч, отрезок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2013-12-03T17:52:02Z</dcterms:created>
  <dcterms:modified xsi:type="dcterms:W3CDTF">2013-12-08T15:22:20Z</dcterms:modified>
</cp:coreProperties>
</file>