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2" r:id="rId3"/>
    <p:sldId id="275" r:id="rId4"/>
    <p:sldId id="261" r:id="rId5"/>
    <p:sldId id="264" r:id="rId6"/>
    <p:sldId id="265" r:id="rId7"/>
    <p:sldId id="274" r:id="rId8"/>
    <p:sldId id="268" r:id="rId9"/>
    <p:sldId id="276" r:id="rId10"/>
    <p:sldId id="277" r:id="rId11"/>
    <p:sldId id="262" r:id="rId12"/>
    <p:sldId id="269" r:id="rId13"/>
    <p:sldId id="279" r:id="rId14"/>
    <p:sldId id="273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4426-500C-436B-AE34-69895B24870E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34D8-ECED-4309-BF43-DED9E8A4F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990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4426-500C-436B-AE34-69895B24870E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34D8-ECED-4309-BF43-DED9E8A4F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89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4426-500C-436B-AE34-69895B24870E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34D8-ECED-4309-BF43-DED9E8A4F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12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4426-500C-436B-AE34-69895B24870E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34D8-ECED-4309-BF43-DED9E8A4F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354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4426-500C-436B-AE34-69895B24870E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34D8-ECED-4309-BF43-DED9E8A4F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044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4426-500C-436B-AE34-69895B24870E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34D8-ECED-4309-BF43-DED9E8A4F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172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4426-500C-436B-AE34-69895B24870E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34D8-ECED-4309-BF43-DED9E8A4F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810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4426-500C-436B-AE34-69895B24870E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34D8-ECED-4309-BF43-DED9E8A4F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759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4426-500C-436B-AE34-69895B24870E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34D8-ECED-4309-BF43-DED9E8A4F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65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4426-500C-436B-AE34-69895B24870E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34D8-ECED-4309-BF43-DED9E8A4F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238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4426-500C-436B-AE34-69895B24870E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34D8-ECED-4309-BF43-DED9E8A4F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77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24426-500C-436B-AE34-69895B24870E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34D8-ECED-4309-BF43-DED9E8A4F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500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899592" y="228471"/>
            <a:ext cx="7344000" cy="456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04184">
            <a:off x="733425" y="2897188"/>
            <a:ext cx="17256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288" y="4797425"/>
            <a:ext cx="8697912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Муниципальное бюджетное общеобразовательное учреждение - средняя общеобразовательная школа № 63 имени Маршала Советского Союза Г.К. Жукова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                                 г. Тула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.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113"/>
            <a:ext cx="6302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5623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мой класс\P102068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83568" y="1340768"/>
            <a:ext cx="3384376" cy="2538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5576" y="3326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Программа «Мой помощник – компьютер»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" name="Picture 4" descr="C:\Documents and Settings\Admin\Рабочий стол\мой класс\P102068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52054" y="1412776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Documents and Settings\Admin\Рабочий стол\мой класс\P1020681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203848" y="4077072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395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 descr="G:\мой класс\P1020378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57200" y="3776097"/>
            <a:ext cx="38862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4" descr="G:\мой класс\класс\P1020377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98311" y="303520"/>
            <a:ext cx="3860801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716016" y="4509120"/>
            <a:ext cx="426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Цели:</a:t>
            </a:r>
          </a:p>
          <a:p>
            <a:r>
              <a:rPr lang="ru-RU" sz="2400" b="1" dirty="0"/>
              <a:t>Знакомство с историей родного края</a:t>
            </a:r>
          </a:p>
          <a:p>
            <a:r>
              <a:rPr lang="ru-RU" sz="2400" b="1" dirty="0"/>
              <a:t>Воспитание </a:t>
            </a:r>
            <a:r>
              <a:rPr lang="ru-RU" sz="2400" b="1" dirty="0" smtClean="0"/>
              <a:t>патриотизма,</a:t>
            </a:r>
            <a:endParaRPr lang="ru-RU" sz="2400" b="1" dirty="0"/>
          </a:p>
          <a:p>
            <a:r>
              <a:rPr lang="ru-RU" sz="2400" b="1" dirty="0" smtClean="0"/>
              <a:t>любви </a:t>
            </a:r>
            <a:r>
              <a:rPr lang="ru-RU" sz="2400" b="1" dirty="0"/>
              <a:t>к родному краю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6136" y="242645"/>
            <a:ext cx="2693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Программа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 «Краеведение»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F:\Щербакова ФОТО на конкурс\в заповедник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294" y="1399832"/>
            <a:ext cx="3883177" cy="2912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9644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206" y="464687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Цели:</a:t>
            </a:r>
          </a:p>
          <a:p>
            <a:r>
              <a:rPr lang="ru-RU" b="1" i="1" dirty="0"/>
              <a:t>Гармоничное духовное развитие личности школьника</a:t>
            </a:r>
          </a:p>
          <a:p>
            <a:r>
              <a:rPr lang="ru-RU" b="1" i="1" dirty="0"/>
              <a:t>Привитие основополагающих принципов нравственности на основе патриотических, культурно – исторических традиций </a:t>
            </a:r>
            <a:r>
              <a:rPr lang="ru-RU" b="1" i="1" dirty="0" smtClean="0"/>
              <a:t>России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309910"/>
            <a:ext cx="516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Духовно-нравственное воспитание </a:t>
            </a:r>
          </a:p>
        </p:txBody>
      </p:sp>
      <p:pic>
        <p:nvPicPr>
          <p:cNvPr id="4" name="Picture 6" descr="M:\4В ФОТО\фото дети\SDC10893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95536" y="1134126"/>
            <a:ext cx="3059832" cy="229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0015" y="3781418"/>
            <a:ext cx="3807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Встреча с ветеранами войны и труда Машковой А.Г., Игнатьевым А.Г.</a:t>
            </a:r>
          </a:p>
        </p:txBody>
      </p:sp>
      <p:pic>
        <p:nvPicPr>
          <p:cNvPr id="6" name="Picture 3" descr="D:\фото\Праздник Рождества\SDC116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65718" y="2149457"/>
            <a:ext cx="2213992" cy="1660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D:\фото\Праздник Рождества\SDC116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903362"/>
            <a:ext cx="2439526" cy="137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D:\фото\Праздник Рождества\SDC116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19366" y="903362"/>
            <a:ext cx="1612093" cy="214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336124" y="3244334"/>
            <a:ext cx="148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Рождество. </a:t>
            </a:r>
            <a:endParaRPr lang="ru-RU" b="1" i="1" dirty="0"/>
          </a:p>
        </p:txBody>
      </p:sp>
      <p:pic>
        <p:nvPicPr>
          <p:cNvPr id="1026" name="Picture 2" descr="C:\Users\маман\Desktop\11а и б -14\P32400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20" y="4732199"/>
            <a:ext cx="2084342" cy="1563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6381328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Встреча с прекрасным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387567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аман\Desktop\P8280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645024"/>
            <a:ext cx="307234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аман\Desktop\P828001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148064" y="3717032"/>
            <a:ext cx="3024336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Людмила Витальевна постоянный участник семинаров, круглых столов учителей начальных классов</a:t>
            </a:r>
            <a:endParaRPr lang="ru-RU" sz="24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988839"/>
            <a:ext cx="4038600" cy="3744417"/>
          </a:xfrm>
        </p:spPr>
        <p:txBody>
          <a:bodyPr/>
          <a:lstStyle/>
          <a:p>
            <a:r>
              <a:rPr lang="ru-RU" dirty="0" smtClean="0"/>
              <a:t>Семинар учителей начальных классов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060849"/>
            <a:ext cx="4038600" cy="3960440"/>
          </a:xfrm>
        </p:spPr>
        <p:txBody>
          <a:bodyPr>
            <a:normAutofit/>
          </a:bodyPr>
          <a:lstStyle/>
          <a:p>
            <a:r>
              <a:rPr lang="ru-RU" dirty="0" smtClean="0"/>
              <a:t>Круглый стол. Обсуждение курса </a:t>
            </a:r>
            <a:r>
              <a:rPr lang="ru-RU" dirty="0" err="1" smtClean="0"/>
              <a:t>ОРКиСЭ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8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Щербакова ФОТО на конкурс\вива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4" y="260648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Щербакова ФОТО на конкурс\гламу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381501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18864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Участник и лауреат конкурса </a:t>
            </a:r>
            <a:endParaRPr lang="ru-RU" sz="2000" b="1" i="1" dirty="0" smtClean="0"/>
          </a:p>
          <a:p>
            <a:r>
              <a:rPr lang="ru-RU" sz="2000" b="1" i="1" dirty="0" smtClean="0"/>
              <a:t>«</a:t>
            </a:r>
            <a:r>
              <a:rPr lang="ru-RU" sz="2000" b="1" i="1" dirty="0" smtClean="0"/>
              <a:t>Виват, учитель!</a:t>
            </a:r>
            <a:endParaRPr lang="ru-RU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6010418"/>
            <a:ext cx="3153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Бессменный член  школьной </a:t>
            </a:r>
          </a:p>
          <a:p>
            <a:r>
              <a:rPr lang="ru-RU" b="1" i="1" dirty="0" smtClean="0"/>
              <a:t>Лиги КВН  (педагоги)</a:t>
            </a:r>
            <a:endParaRPr lang="ru-RU" b="1" i="1" dirty="0"/>
          </a:p>
        </p:txBody>
      </p:sp>
      <p:pic>
        <p:nvPicPr>
          <p:cNvPr id="10244" name="Picture 4" descr="F:\Щербакова ФОТО на конкурс\квн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600061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F:\Щербакова ФОТО на конкурс\Хор конкурс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448" y="3079206"/>
            <a:ext cx="2666204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364" y="6010419"/>
            <a:ext cx="3456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Участник хорового коллектива</a:t>
            </a:r>
          </a:p>
          <a:p>
            <a:r>
              <a:rPr lang="ru-RU" b="1" i="1" dirty="0" smtClean="0"/>
              <a:t> педагогов школы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146856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Щербакова ФОТО на конкурс\У самовара 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242729"/>
            <a:ext cx="7397429" cy="5138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847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Лауреат территориального конкурса «Семейные встречи»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31630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ан\Desktop\IMGP5188-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14534" y="415907"/>
            <a:ext cx="3321361" cy="503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692696"/>
            <a:ext cx="381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Щербакова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Людмила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Витальевна</a:t>
            </a:r>
          </a:p>
          <a:p>
            <a:pPr algn="ctr"/>
            <a:endParaRPr lang="ru-RU" sz="4000" b="1" i="1" dirty="0">
              <a:solidFill>
                <a:srgbClr val="00206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  учитель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      начальных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          классов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8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ман\Desktop\P9010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37" y="332656"/>
            <a:ext cx="4617573" cy="615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852337"/>
            <a:ext cx="39127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Щербакова 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Людмила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Витальевна -</a:t>
            </a:r>
            <a:endParaRPr lang="ru-RU" sz="3600" b="1" i="1" dirty="0">
              <a:solidFill>
                <a:srgbClr val="002060"/>
              </a:solidFill>
            </a:endParaRPr>
          </a:p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  учитель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      начальных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          классов</a:t>
            </a:r>
          </a:p>
        </p:txBody>
      </p:sp>
    </p:spTree>
    <p:extLst>
      <p:ext uri="{BB962C8B-B14F-4D97-AF65-F5344CB8AC3E}">
        <p14:creationId xmlns="" xmlns:p14="http://schemas.microsoft.com/office/powerpoint/2010/main" val="363517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DC112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6958" y="3823934"/>
            <a:ext cx="3697891" cy="277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7584" y="620688"/>
            <a:ext cx="766152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Людмила Витальевна одной из первых</a:t>
            </a:r>
          </a:p>
          <a:p>
            <a:r>
              <a:rPr lang="ru-RU" sz="2800" b="1" i="1" dirty="0"/>
              <a:t>п</a:t>
            </a:r>
            <a:r>
              <a:rPr lang="ru-RU" sz="2800" b="1" i="1" dirty="0" smtClean="0"/>
              <a:t>рошла курсовую подготовку по введению</a:t>
            </a:r>
          </a:p>
          <a:p>
            <a:r>
              <a:rPr lang="ru-RU" sz="2800" b="1" i="1" dirty="0" smtClean="0"/>
              <a:t>ФГОС на первой ступени общего образования</a:t>
            </a:r>
          </a:p>
          <a:p>
            <a:r>
              <a:rPr lang="ru-RU" sz="2800" b="1" i="1" dirty="0"/>
              <a:t>ч</a:t>
            </a:r>
            <a:r>
              <a:rPr lang="ru-RU" sz="2800" b="1" i="1" dirty="0" smtClean="0"/>
              <a:t>ерез дистанционное обучение, систему</a:t>
            </a:r>
          </a:p>
          <a:p>
            <a:r>
              <a:rPr lang="ru-RU" sz="2800" b="1" i="1" dirty="0" smtClean="0"/>
              <a:t> </a:t>
            </a:r>
            <a:r>
              <a:rPr lang="ru-RU" sz="2800" b="1" i="1" dirty="0"/>
              <a:t>консультаций, </a:t>
            </a:r>
            <a:r>
              <a:rPr lang="ru-RU" sz="2800" b="1" i="1" dirty="0" smtClean="0"/>
              <a:t>семинаров </a:t>
            </a:r>
            <a:r>
              <a:rPr lang="ru-RU" sz="2800" b="1" i="1" dirty="0"/>
              <a:t>и мастер-классов </a:t>
            </a:r>
            <a:endParaRPr lang="ru-RU" sz="2800" b="1" i="1" dirty="0" smtClean="0"/>
          </a:p>
          <a:p>
            <a:r>
              <a:rPr lang="ru-RU" sz="2800" b="1" i="1" dirty="0" smtClean="0"/>
              <a:t>на базе пилотных школ города по предметам</a:t>
            </a:r>
          </a:p>
          <a:p>
            <a:r>
              <a:rPr lang="ru-RU" sz="2800" b="1" i="1" dirty="0"/>
              <a:t>у</a:t>
            </a:r>
            <a:r>
              <a:rPr lang="ru-RU" sz="2800" b="1" i="1" dirty="0" smtClean="0"/>
              <a:t>чебного плана начальной школы.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52779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476672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/>
              <a:t> Л.В. Щербакова прошла </a:t>
            </a:r>
            <a:r>
              <a:rPr lang="ru-RU" sz="2000" b="1" i="1" dirty="0"/>
              <a:t>курсовую подготовку по повышению компьютерной грамотности, </a:t>
            </a:r>
            <a:r>
              <a:rPr lang="ru-RU" sz="2000" b="1" i="1" dirty="0" smtClean="0"/>
              <a:t>владеет </a:t>
            </a:r>
            <a:r>
              <a:rPr lang="ru-RU" sz="2000" b="1" i="1" dirty="0"/>
              <a:t>навыками работы в сети Интернет, информационно-коммуникационными технологиями в решении учебно-познавательных и профессиональных задач.</a:t>
            </a:r>
          </a:p>
          <a:p>
            <a:r>
              <a:rPr lang="ru-RU" sz="2000" b="1" i="1" dirty="0" smtClean="0"/>
              <a:t>Осуществляет </a:t>
            </a:r>
            <a:r>
              <a:rPr lang="ru-RU" sz="2000" b="1" i="1" dirty="0"/>
              <a:t>в электронной форме:</a:t>
            </a:r>
          </a:p>
          <a:p>
            <a:r>
              <a:rPr lang="ru-RU" sz="2000" b="1" i="1" dirty="0"/>
              <a:t>планирование образовательного процесса;</a:t>
            </a:r>
          </a:p>
          <a:p>
            <a:r>
              <a:rPr lang="ru-RU" sz="2000" b="1" i="1" dirty="0"/>
              <a:t>сохранение материалов образовательного процесса, работ обучающихся;</a:t>
            </a:r>
          </a:p>
          <a:p>
            <a:r>
              <a:rPr lang="ru-RU" sz="2000" b="1" i="1" dirty="0"/>
              <a:t>фиксацию хода образовательного процесса и результатов освоения ООП </a:t>
            </a:r>
            <a:r>
              <a:rPr lang="ru-RU" sz="2000" b="1" i="1" dirty="0" smtClean="0"/>
              <a:t>НОО.</a:t>
            </a:r>
            <a:endParaRPr lang="ru-RU" sz="2000" b="1" i="1" dirty="0"/>
          </a:p>
        </p:txBody>
      </p:sp>
      <p:pic>
        <p:nvPicPr>
          <p:cNvPr id="3" name="Picture 5" descr="C:\Documents and Settings\User\Мои документы\4 Б Щербакова\безопасное колесо\P102048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64958" y="1124744"/>
            <a:ext cx="4126919" cy="331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139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мой класс\Изображение 136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580112" y="2780928"/>
            <a:ext cx="2853654" cy="380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G:\мой класс\класс\P1020377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115616" y="3789040"/>
            <a:ext cx="3672408" cy="2754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79912" y="476672"/>
            <a:ext cx="51125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     </a:t>
            </a:r>
            <a:r>
              <a:rPr lang="ru-RU" sz="3200" b="1" i="1" dirty="0" smtClean="0">
                <a:solidFill>
                  <a:srgbClr val="C00000"/>
                </a:solidFill>
              </a:rPr>
              <a:t>В практике работы</a:t>
            </a:r>
            <a:r>
              <a:rPr lang="ru-RU" sz="3200" i="1" dirty="0" smtClean="0"/>
              <a:t>:</a:t>
            </a:r>
          </a:p>
          <a:p>
            <a:endParaRPr lang="ru-RU" dirty="0"/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*   Использование здоровье-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    сберегающих технологий;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5" descr="G:\DSC_0217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260648"/>
            <a:ext cx="266429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8031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Щербакова ФОТО на конкурс\ЛюВ.Щербакова\DSCN20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02433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маман\Desktop\DSCN41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6146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5965" y="260648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* Использование </a:t>
            </a:r>
            <a:r>
              <a:rPr lang="ru-RU" sz="2400" b="1" i="1" dirty="0">
                <a:solidFill>
                  <a:srgbClr val="C00000"/>
                </a:solidFill>
              </a:rPr>
              <a:t>информационно-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     коммуникативных технологий;</a:t>
            </a:r>
          </a:p>
        </p:txBody>
      </p:sp>
      <p:pic>
        <p:nvPicPr>
          <p:cNvPr id="5" name="Picture 5" descr="C:\Documents and Settings\Admin\Рабочий стол\мой класс\P1020680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95536" y="3717032"/>
            <a:ext cx="3382439" cy="2536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31515" y="5733256"/>
            <a:ext cx="30895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Обучение грамоте </a:t>
            </a:r>
            <a:r>
              <a:rPr lang="ru-RU" sz="2400" b="1" i="1" dirty="0" smtClean="0">
                <a:solidFill>
                  <a:srgbClr val="C00000"/>
                </a:solidFill>
              </a:rPr>
              <a:t>с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использованием ЭОР</a:t>
            </a:r>
          </a:p>
        </p:txBody>
      </p:sp>
    </p:spTree>
    <p:extLst>
      <p:ext uri="{BB962C8B-B14F-4D97-AF65-F5344CB8AC3E}">
        <p14:creationId xmlns="" xmlns:p14="http://schemas.microsoft.com/office/powerpoint/2010/main" val="6067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03_PANA\SDC11893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" y="275772"/>
            <a:ext cx="2569299" cy="1929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34849" y="124308"/>
            <a:ext cx="4264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* </a:t>
            </a:r>
            <a:r>
              <a:rPr lang="ru-RU" sz="2400" b="1" i="1" dirty="0" smtClean="0">
                <a:solidFill>
                  <a:srgbClr val="C00000"/>
                </a:solidFill>
              </a:rPr>
              <a:t>Проектная    </a:t>
            </a:r>
            <a:r>
              <a:rPr lang="ru-RU" sz="2400" b="1" i="1" dirty="0">
                <a:solidFill>
                  <a:srgbClr val="C00000"/>
                </a:solidFill>
              </a:rPr>
              <a:t>деятельность</a:t>
            </a:r>
          </a:p>
        </p:txBody>
      </p:sp>
      <p:pic>
        <p:nvPicPr>
          <p:cNvPr id="4" name="Picture 2" descr="C:\Users\маман\Desktop\новый год 13\DCIM\100OLYMP\PC230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29100"/>
            <a:ext cx="2961150" cy="222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396321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Проект «Елочка»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F:\Щербакова ФОТО на конкурс\Праздник осени 2013\P10505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78950"/>
            <a:ext cx="2587012" cy="1940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ман\Desktop\PA3000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014954"/>
            <a:ext cx="2472275" cy="1854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ман\Desktop\PA3000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20730"/>
            <a:ext cx="151216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Щербакова ФОТО на конкурс\Праздник осени 2013\P105057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072" y="1357838"/>
            <a:ext cx="3095958" cy="2321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ман\Desktop\P4200019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4449" y="679241"/>
            <a:ext cx="2443700" cy="174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2532277"/>
            <a:ext cx="298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Проект «День Земли»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74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4488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Внеурочная деятельность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944" y="692696"/>
            <a:ext cx="4921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 «В здоровом теле – здоровый дух»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C:\Users\маман\Desktop\P40700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8840"/>
            <a:ext cx="2441869" cy="325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маман\Desktop\P40700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296928" cy="2472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маман\Desktop\P40700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45" y="1916832"/>
            <a:ext cx="194421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14192" y="500043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/>
              <a:t>Цели:</a:t>
            </a:r>
          </a:p>
          <a:p>
            <a:r>
              <a:rPr lang="ru-RU" sz="2000" b="1" i="1" dirty="0"/>
              <a:t>Укрепление здоровья школьников</a:t>
            </a:r>
          </a:p>
          <a:p>
            <a:r>
              <a:rPr lang="ru-RU" sz="2000" b="1" i="1" dirty="0"/>
              <a:t>Совершенствование жизненно важных навыков и умений</a:t>
            </a:r>
          </a:p>
          <a:p>
            <a:r>
              <a:rPr lang="ru-RU" sz="2000" b="1" i="1" dirty="0"/>
              <a:t>Развитие интереса к  спорту</a:t>
            </a:r>
          </a:p>
        </p:txBody>
      </p:sp>
      <p:pic>
        <p:nvPicPr>
          <p:cNvPr id="11" name="Picture 5" descr="C:\Documents and Settings\User\Мои документы\4 Б Щербакова\безопасное колесо\P1020481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00553" y="915933"/>
            <a:ext cx="3014655" cy="2260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779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316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Людмила Витальевна постоянный участник семинаров, круглых столов учителей начальных классов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маман</dc:creator>
  <cp:lastModifiedBy>Дмитрий Каленюк</cp:lastModifiedBy>
  <cp:revision>24</cp:revision>
  <dcterms:created xsi:type="dcterms:W3CDTF">2013-12-24T15:13:08Z</dcterms:created>
  <dcterms:modified xsi:type="dcterms:W3CDTF">2014-01-17T11:22:33Z</dcterms:modified>
</cp:coreProperties>
</file>