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8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2F742-8AD5-4994-8A9C-76F5557882F7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EB786-73A7-46E7-9011-8E2EE26939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.wikipedia.org/wiki/%D0%9F%D1%80%D0%BE%D0%B4%D0%BE%D0%BB%D0%B6%D0%B8%D1%82%D0%B5%D0%BB%D1%8C%D0%BD%D0%BE%D1%81%D1%82%D1%8C_%D0%B6%D0%B8%D0%B7%D0%BD%D0%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8%D1%80%D0%B8-%D0%9B%D0%B0%D0%BD%D0%BA%D0%B0" TargetMode="External"/><Relationship Id="rId2" Type="http://schemas.openxmlformats.org/officeDocument/2006/relationships/hyperlink" Target="https://ru.wikipedia.org/wiki/%D0%AD%D0%BA%D0%B2%D0%B0%D1%82%D0%BE%D1%8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ru.wikipedia.org/wiki/%D0%9C%D0%B0%D0%BB%D1%8C%D0%B4%D0%B8%D0%B2%D1%81%D0%BA%D0%B8%D0%B5_%D0%BE%D1%81%D1%82%D1%80%D0%BE%D0%B2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8%D1%82%D0%BE%D0%B1%D0%BE%D0%B9%D0%BD%D1%8B%D0%B9_%D0%BF%D1%80%D0%BE%D0%BC%D1%8B%D1%81%D0%B5%D0%BB" TargetMode="External"/><Relationship Id="rId2" Type="http://schemas.openxmlformats.org/officeDocument/2006/relationships/hyperlink" Target="https://ru.wikipedia.org/wiki/XX_%D0%B2%D0%B5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09040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Самое большое животное в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мире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214422"/>
            <a:ext cx="4500562" cy="378621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Синий </a:t>
            </a: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</a:t>
            </a:r>
            <a:r>
              <a:rPr lang="ru-RU" sz="3800" dirty="0"/>
              <a:t> </a:t>
            </a:r>
          </a:p>
          <a:p>
            <a:pPr marL="45720" indent="0">
              <a:buNone/>
            </a:pPr>
            <a:r>
              <a:rPr lang="ru-RU" dirty="0" smtClean="0"/>
              <a:t>Он </a:t>
            </a:r>
            <a:r>
              <a:rPr lang="ru-RU" dirty="0"/>
              <a:t>может достигать в длину порядка тридцати метров , а его вес может доходить до 125 тонн. Интересным фактом в ките является далеко не его размер , а то , что он млекопитающее , а не рыба. </a:t>
            </a:r>
          </a:p>
          <a:p>
            <a:endParaRPr lang="ru-RU" dirty="0"/>
          </a:p>
        </p:txBody>
      </p:sp>
      <p:pic>
        <p:nvPicPr>
          <p:cNvPr id="1027" name="Picture 3" descr="C:\Users\Дом\Desktop\Blu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85860"/>
            <a:ext cx="4429124" cy="5572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64152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Дом\Desktop\img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571612"/>
            <a:ext cx="5214942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Относительно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 tooltip="Продолжительность жизни"/>
              </a:rPr>
              <a:t>продолжительности жизни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синего кита существуют разные оценки, этот вопрос до конца не выяснен, но в любом случае, она велика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 данным различных источников, 80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90 лет, при этом самый старый из известных экземпляров имел возраст в 110 лет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Дом\Desktop\109909871_large_0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0"/>
            <a:ext cx="407193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600000">
            <a:off x="510981" y="272755"/>
            <a:ext cx="8194307" cy="1818489"/>
          </a:xfrm>
        </p:spPr>
        <p:txBody>
          <a:bodyPr>
            <a:normAutofit/>
          </a:bodyPr>
          <a:lstStyle/>
          <a:p>
            <a:r>
              <a:rPr lang="ru-RU" sz="2400" dirty="0"/>
              <a:t>В Индийском океане синие киты круглый год встречаются в </a:t>
            </a:r>
            <a:r>
              <a:rPr lang="ru-RU" sz="2400" dirty="0">
                <a:hlinkClick r:id="rId2" tooltip="Экватор"/>
              </a:rPr>
              <a:t>экваториальных</a:t>
            </a:r>
            <a:r>
              <a:rPr lang="ru-RU" sz="2400" dirty="0"/>
              <a:t> водах. Их можно особенно часто заметить у </a:t>
            </a:r>
            <a:r>
              <a:rPr lang="ru-RU" sz="2400" dirty="0">
                <a:hlinkClick r:id="rId3" tooltip="Шри-Ланка"/>
              </a:rPr>
              <a:t>Цейлона</a:t>
            </a:r>
            <a:r>
              <a:rPr lang="ru-RU" sz="2400" dirty="0"/>
              <a:t> и </a:t>
            </a:r>
            <a:r>
              <a:rPr lang="ru-RU" sz="2400" u="sng" dirty="0" err="1">
                <a:hlinkClick r:id="rId4" tooltip="Мальдивские острова"/>
              </a:rPr>
              <a:t>Мальдив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098" name="Picture 2" descr="C:\Users\Дом\Desktop\1251806010_ss-090824-at-03ss_full-990x665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624806"/>
            <a:ext cx="9144000" cy="5233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2700" dirty="0"/>
              <a:t>После длительного и глубокого погружения синий кит делает серию из 6—15 коротких выныриваний и мелких погружений. На каждое такое выныривание у него уходит 6—7 секунд, на мелкое погружение — 15—40 секунд. За это время кит успевает проплыть 40—50 м, неглубоко под поверхностью воды</a:t>
            </a:r>
          </a:p>
        </p:txBody>
      </p:sp>
      <p:pic>
        <p:nvPicPr>
          <p:cNvPr id="5122" name="Picture 2" descr="C:\Users\Дом\Desktop\61433975_1278902236_18759902R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40"/>
            <a:ext cx="9144000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Уходя на глубину, синий кит сильно изгибает тело, наклоняя голову вниз, так, что самой высокой точкой становится часть спины с плавником, которые показываются, когда голова и передняя часть спины уже находятся глубоко под водой. Потом </a:t>
            </a:r>
            <a:r>
              <a:rPr lang="ru-RU" dirty="0"/>
              <a:t>«</a:t>
            </a:r>
          </a:p>
        </p:txBody>
      </p:sp>
      <p:pic>
        <p:nvPicPr>
          <p:cNvPr id="7170" name="Picture 2" descr="C:\Users\Дом\Desktop\whale-83211b46cbd3936dfe91f263f0faaaaddfc556b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3999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401080" cy="250030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 начала </a:t>
            </a:r>
            <a:r>
              <a:rPr lang="ru-RU" dirty="0">
                <a:hlinkClick r:id="rId2" tooltip="XX век"/>
              </a:rPr>
              <a:t>XX века</a:t>
            </a:r>
            <a:r>
              <a:rPr lang="ru-RU" dirty="0"/>
              <a:t> численность синего кита стала быстро снижаться в связи с бесконтрольным </a:t>
            </a:r>
            <a:r>
              <a:rPr lang="ru-RU" dirty="0">
                <a:hlinkClick r:id="rId3" tooltip="Китобойный промысел"/>
              </a:rPr>
              <a:t>промыслом</a:t>
            </a:r>
            <a:r>
              <a:rPr lang="ru-RU" dirty="0"/>
              <a:t>. Китобоев привлекал огромный размер туши этого животного — от одного кита можно было получить намного больше жира и мяса, чем от любого другого китообразного</a:t>
            </a:r>
          </a:p>
          <a:p>
            <a:endParaRPr lang="ru-RU" dirty="0"/>
          </a:p>
        </p:txBody>
      </p:sp>
      <p:pic>
        <p:nvPicPr>
          <p:cNvPr id="22530" name="Picture 2" descr="C:\Users\Дом\Desktop\27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5992"/>
            <a:ext cx="9144000" cy="4572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C:\Users\Дом\Desktop\0011-011-V-sinem-more-kit-likue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Users\Дом\Desktop\0012-012-Mama-kit-i-detjonys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61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Самое большое животное в мире </vt:lpstr>
      <vt:lpstr>Слайд 2</vt:lpstr>
      <vt:lpstr>Относительно продолжительности жизни синего кита существуют разные оценки, этот вопрос до конца не выяснен, но в любом случае, она велика — по данным различных источников, 80—90 лет, при этом самый старый из известных экземпляров имел возраст в 110 лет</vt:lpstr>
      <vt:lpstr>В Индийском океане синие киты круглый год встречаются в экваториальных водах. Их можно особенно часто заметить у Цейлона и Мальдив. </vt:lpstr>
      <vt:lpstr>  После длительного и глубокого погружения синий кит делает серию из 6—15 коротких выныриваний и мелких погружений. На каждое такое выныривание у него уходит 6—7 секунд, на мелкое погружение — 15—40 секунд. За это время кит успевает проплыть 40—50 м, неглубоко под поверхностью воды</vt:lpstr>
      <vt:lpstr>Уходя на глубину, синий кит сильно изгибает тело, наклоняя голову вниз, так, что самой высокой точкой становится часть спины с плавником, которые показываются, когда голова и передняя часть спины уже находятся глубоко под водой. Потом «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Самое большое животное в мире</dc:title>
  <dc:creator>Дом</dc:creator>
  <cp:lastModifiedBy>Дом</cp:lastModifiedBy>
  <cp:revision>5</cp:revision>
  <dcterms:created xsi:type="dcterms:W3CDTF">2014-12-10T17:12:29Z</dcterms:created>
  <dcterms:modified xsi:type="dcterms:W3CDTF">2014-12-10T17:51:09Z</dcterms:modified>
</cp:coreProperties>
</file>