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0" r:id="rId4"/>
    <p:sldId id="271" r:id="rId5"/>
    <p:sldId id="272" r:id="rId6"/>
    <p:sldId id="269" r:id="rId7"/>
    <p:sldId id="273" r:id="rId8"/>
    <p:sldId id="275" r:id="rId9"/>
    <p:sldId id="276" r:id="rId10"/>
    <p:sldId id="277" r:id="rId11"/>
    <p:sldId id="278" r:id="rId12"/>
    <p:sldId id="279" r:id="rId13"/>
    <p:sldId id="280" r:id="rId14"/>
    <p:sldId id="25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F9B33-DB9F-489B-A565-736426705CBA}" type="datetimeFigureOut">
              <a:rPr lang="ru-RU" smtClean="0"/>
              <a:pPr/>
              <a:t>17 января 2014 г.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C8EEE-A909-4A49-8799-5859A35F7E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681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0F63-8941-472E-943F-936197C4E8E2}" type="datetime1">
              <a:rPr lang="ru-RU" smtClean="0"/>
              <a:pPr/>
              <a:t>17 января 2014 г.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F933-4D88-43C9-A1C5-FFA3A05A27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5A33-9647-4902-BAD3-6763B9A21889}" type="datetime1">
              <a:rPr lang="ru-RU" smtClean="0"/>
              <a:pPr/>
              <a:t>17 января 2014 г.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F933-4D88-43C9-A1C5-FFA3A05A27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8847-DD43-4E53-A70E-89F4344AC3CD}" type="datetime1">
              <a:rPr lang="ru-RU" smtClean="0"/>
              <a:pPr/>
              <a:t>17 января 2014 г.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F933-4D88-43C9-A1C5-FFA3A05A27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D344-897D-4B0B-B4C5-1600C667BF8C}" type="datetime1">
              <a:rPr lang="ru-RU" smtClean="0"/>
              <a:pPr/>
              <a:t>17 января 2014 г.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F933-4D88-43C9-A1C5-FFA3A05A27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9A2F-2E75-47F0-B757-C8BF3348A3DC}" type="datetime1">
              <a:rPr lang="ru-RU" smtClean="0"/>
              <a:pPr/>
              <a:t>17 января 2014 г.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9B6F933-4D88-43C9-A1C5-FFA3A05A27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D344-8FCE-44C8-8D06-97193A648E1A}" type="datetime1">
              <a:rPr lang="ru-RU" smtClean="0"/>
              <a:pPr/>
              <a:t>17 января 2014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F933-4D88-43C9-A1C5-FFA3A05A27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B5D4-ECF8-44A9-9426-AA4763009B94}" type="datetime1">
              <a:rPr lang="ru-RU" smtClean="0"/>
              <a:pPr/>
              <a:t>17 января 2014 г.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F933-4D88-43C9-A1C5-FFA3A05A27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3CC85-35EB-47CF-AFEC-4121C6A9A9AE}" type="datetime1">
              <a:rPr lang="ru-RU" smtClean="0"/>
              <a:pPr/>
              <a:t>17 января 2014 г.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F933-4D88-43C9-A1C5-FFA3A05A27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432B-CF17-4033-ABFA-FEC3BDFB177D}" type="datetime1">
              <a:rPr lang="ru-RU" smtClean="0"/>
              <a:pPr/>
              <a:t>17 января 2014 г.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F933-4D88-43C9-A1C5-FFA3A05A27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147F-B683-4997-9704-11AB49C97710}" type="datetime1">
              <a:rPr lang="ru-RU" smtClean="0"/>
              <a:pPr/>
              <a:t>17 января 2014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F933-4D88-43C9-A1C5-FFA3A05A27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EC1C-342D-4BDE-A4A6-EDA9B6F83A14}" type="datetime1">
              <a:rPr lang="ru-RU" smtClean="0"/>
              <a:pPr/>
              <a:t>17 января 2014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F933-4D88-43C9-A1C5-FFA3A05A27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9A246FB-3518-4643-A9F2-07567C7DE673}" type="datetime1">
              <a:rPr lang="ru-RU" smtClean="0"/>
              <a:pPr/>
              <a:t>17 января 2014 г.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9B6F933-4D88-43C9-A1C5-FFA3A05A27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naturall.ru/node/37" TargetMode="External"/><Relationship Id="rId3" Type="http://schemas.openxmlformats.org/officeDocument/2006/relationships/hyperlink" Target="http://www.zooblog.ru/photo/insects/page/2/" TargetMode="External"/><Relationship Id="rId7" Type="http://schemas.openxmlformats.org/officeDocument/2006/relationships/hyperlink" Target="http://naturall.ru/node/21?page=0,2" TargetMode="External"/><Relationship Id="rId2" Type="http://schemas.openxmlformats.org/officeDocument/2006/relationships/hyperlink" Target="http://volnomuvolya.com/zhivotnyye_taygi_obitateli_severnykh_lesov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naturall.ru/node/48?page=0,1" TargetMode="External"/><Relationship Id="rId11" Type="http://schemas.openxmlformats.org/officeDocument/2006/relationships/hyperlink" Target="http://megaznanie.ru/index.php/animalworld/animalsrussia/5540-2010-12-05-04-49-50.html" TargetMode="External"/><Relationship Id="rId5" Type="http://schemas.openxmlformats.org/officeDocument/2006/relationships/hyperlink" Target="http://animal-photos.ru/dogs/111-volk-v-lesu.html" TargetMode="External"/><Relationship Id="rId10" Type="http://schemas.openxmlformats.org/officeDocument/2006/relationships/hyperlink" Target="http://megaznanie.ru/index.php/animalworld/animalsrussia/5539-2010-12-05-04-45-50.html" TargetMode="External"/><Relationship Id="rId4" Type="http://schemas.openxmlformats.org/officeDocument/2006/relationships/hyperlink" Target="http://www.tepid.ru/sable.html" TargetMode="External"/><Relationship Id="rId9" Type="http://schemas.openxmlformats.org/officeDocument/2006/relationships/hyperlink" Target="http://naturall.ru/node/2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3116"/>
            <a:ext cx="7772400" cy="1785950"/>
          </a:xfrm>
        </p:spPr>
        <p:txBody>
          <a:bodyPr/>
          <a:lstStyle/>
          <a:p>
            <a:r>
              <a:rPr lang="ru-RU" sz="3200" b="1" dirty="0" smtClean="0"/>
              <a:t>«Животный мир» лесной зоны</a:t>
            </a:r>
            <a:br>
              <a:rPr lang="ru-RU" sz="3200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6" y="5143512"/>
            <a:ext cx="3286148" cy="1285884"/>
          </a:xfrm>
        </p:spPr>
        <p:txBody>
          <a:bodyPr>
            <a:normAutofit fontScale="25000" lnSpcReduction="20000"/>
          </a:bodyPr>
          <a:lstStyle/>
          <a:p>
            <a:endParaRPr lang="ru-RU" sz="1800" dirty="0" smtClean="0"/>
          </a:p>
          <a:p>
            <a:r>
              <a:rPr lang="ru-RU" sz="5500" dirty="0" smtClean="0"/>
              <a:t>Канев Валентин</a:t>
            </a:r>
          </a:p>
          <a:p>
            <a:r>
              <a:rPr lang="ru-RU" sz="5500" dirty="0" smtClean="0"/>
              <a:t>Ученик 4 «Б» класса</a:t>
            </a:r>
          </a:p>
          <a:p>
            <a:r>
              <a:rPr lang="ru-RU" sz="5500" dirty="0" smtClean="0"/>
              <a:t>МОУ «</a:t>
            </a:r>
            <a:r>
              <a:rPr lang="ru-RU" sz="5500" dirty="0" smtClean="0"/>
              <a:t>СОШ» </a:t>
            </a:r>
            <a:r>
              <a:rPr lang="ru-RU" sz="5500" dirty="0" err="1" smtClean="0"/>
              <a:t>пгт</a:t>
            </a:r>
            <a:r>
              <a:rPr lang="ru-RU" sz="5500" dirty="0" smtClean="0"/>
              <a:t>. </a:t>
            </a:r>
            <a:r>
              <a:rPr lang="ru-RU" sz="5500" dirty="0" err="1" smtClean="0"/>
              <a:t>Кожва</a:t>
            </a:r>
            <a:endParaRPr lang="ru-RU" sz="5500" dirty="0" smtClean="0"/>
          </a:p>
          <a:p>
            <a:r>
              <a:rPr lang="ru-RU" sz="5500" dirty="0" smtClean="0"/>
              <a:t>Руководитель</a:t>
            </a:r>
            <a:r>
              <a:rPr lang="en-US" sz="5500" dirty="0" smtClean="0"/>
              <a:t>:</a:t>
            </a:r>
            <a:r>
              <a:rPr lang="ru-RU" sz="5500" dirty="0" smtClean="0"/>
              <a:t> </a:t>
            </a:r>
            <a:r>
              <a:rPr lang="ru-RU" sz="5500" dirty="0" err="1" smtClean="0"/>
              <a:t>Кривош</a:t>
            </a:r>
            <a:r>
              <a:rPr lang="ru-RU" sz="5500" dirty="0" smtClean="0"/>
              <a:t>  Елена Николаевна</a:t>
            </a:r>
          </a:p>
          <a:p>
            <a:r>
              <a:rPr lang="ru-RU" sz="5500" dirty="0" err="1" smtClean="0"/>
              <a:t>2014год</a:t>
            </a:r>
            <a:endParaRPr lang="ru-RU" sz="55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Бурый медведь</a:t>
            </a:r>
            <a:endParaRPr lang="ru-RU" sz="3600" dirty="0"/>
          </a:p>
        </p:txBody>
      </p:sp>
      <p:pic>
        <p:nvPicPr>
          <p:cNvPr id="7" name="Рисунок 6" descr="002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4844" b="14844"/>
          <a:stretch>
            <a:fillRect/>
          </a:stretch>
        </p:blipFill>
        <p:spPr>
          <a:xfrm>
            <a:off x="1828800" y="1357313"/>
            <a:ext cx="5486400" cy="38576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57290" y="5429264"/>
            <a:ext cx="6429420" cy="785817"/>
          </a:xfrm>
        </p:spPr>
        <p:txBody>
          <a:bodyPr>
            <a:noAutofit/>
          </a:bodyPr>
          <a:lstStyle/>
          <a:p>
            <a:r>
              <a:rPr lang="ru-RU" sz="2400" dirty="0" smtClean="0"/>
              <a:t>Очень подвижный, может быстро бегать, прыгать, влезать на деревья, плавать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15083"/>
            <a:ext cx="2895600" cy="357189"/>
          </a:xfrm>
        </p:spPr>
        <p:txBody>
          <a:bodyPr/>
          <a:lstStyle/>
          <a:p>
            <a:r>
              <a:rPr lang="ru-RU" dirty="0" smtClean="0"/>
              <a:t>Слайд № 11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357166"/>
            <a:ext cx="5486400" cy="571504"/>
          </a:xfrm>
        </p:spPr>
        <p:txBody>
          <a:bodyPr>
            <a:noAutofit/>
          </a:bodyPr>
          <a:lstStyle/>
          <a:p>
            <a:r>
              <a:rPr lang="ru-RU" sz="3600" dirty="0" smtClean="0"/>
              <a:t>Лось</a:t>
            </a:r>
            <a:endParaRPr lang="ru-RU" sz="3600" dirty="0"/>
          </a:p>
        </p:txBody>
      </p:sp>
      <p:pic>
        <p:nvPicPr>
          <p:cNvPr id="7" name="Рисунок 6" descr="los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985" b="13985"/>
          <a:stretch>
            <a:fillRect/>
          </a:stretch>
        </p:blipFill>
        <p:spPr>
          <a:xfrm>
            <a:off x="1828800" y="2286000"/>
            <a:ext cx="5486400" cy="37147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728" y="1166786"/>
            <a:ext cx="6357982" cy="976330"/>
          </a:xfrm>
        </p:spPr>
        <p:txBody>
          <a:bodyPr>
            <a:noAutofit/>
          </a:bodyPr>
          <a:lstStyle/>
          <a:p>
            <a:r>
              <a:rPr lang="ru-RU" sz="2000" dirty="0" smtClean="0"/>
              <a:t>Лесной исполин. В различные сезоны года потребляют разное количество пищи. Зимой объединяются в группы.</a:t>
            </a:r>
            <a:endParaRPr lang="ru-RU" sz="2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15083"/>
            <a:ext cx="2895600" cy="357189"/>
          </a:xfrm>
        </p:spPr>
        <p:txBody>
          <a:bodyPr/>
          <a:lstStyle/>
          <a:p>
            <a:r>
              <a:rPr lang="ru-RU" dirty="0" smtClean="0"/>
              <a:t>Слайд № 12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Рысь</a:t>
            </a:r>
            <a:endParaRPr lang="ru-RU" sz="3600" dirty="0"/>
          </a:p>
        </p:txBody>
      </p:sp>
      <p:pic>
        <p:nvPicPr>
          <p:cNvPr id="7" name="Рисунок 6" descr="ris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333" b="8333"/>
          <a:stretch>
            <a:fillRect/>
          </a:stretch>
        </p:blipFill>
        <p:spPr>
          <a:xfrm>
            <a:off x="1828800" y="1428750"/>
            <a:ext cx="5486400" cy="3429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4414" y="4929198"/>
            <a:ext cx="6786610" cy="1357321"/>
          </a:xfrm>
        </p:spPr>
        <p:txBody>
          <a:bodyPr>
            <a:noAutofit/>
          </a:bodyPr>
          <a:lstStyle/>
          <a:p>
            <a:r>
              <a:rPr lang="ru-RU" sz="2000" dirty="0" smtClean="0"/>
              <a:t>Хищник, имеет пятнистый окрас. По бокам головы развиты баки, а на ушах – кисточки. Рысь, затаившись, поджидает жертву и тихо подкрадывается к ней</a:t>
            </a:r>
            <a:endParaRPr lang="ru-RU" sz="2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Слайд № 13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Заяц - беляк</a:t>
            </a:r>
            <a:endParaRPr lang="ru-RU" sz="3600" dirty="0"/>
          </a:p>
        </p:txBody>
      </p:sp>
      <p:pic>
        <p:nvPicPr>
          <p:cNvPr id="7" name="Рисунок 6" descr="zayac_belyak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154" r="3154"/>
          <a:stretch>
            <a:fillRect/>
          </a:stretch>
        </p:blipFill>
        <p:spPr>
          <a:xfrm>
            <a:off x="1828800" y="2285992"/>
            <a:ext cx="5486400" cy="392908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1166786"/>
            <a:ext cx="7358114" cy="833453"/>
          </a:xfrm>
        </p:spPr>
        <p:txBody>
          <a:bodyPr>
            <a:noAutofit/>
          </a:bodyPr>
          <a:lstStyle/>
          <a:p>
            <a:r>
              <a:rPr lang="ru-RU" sz="2000" dirty="0" smtClean="0"/>
              <a:t> На зиму меняет окрас, становится белым, только кончики ушей – чёрные, шерсть становится  густой. Это осторожные животные</a:t>
            </a:r>
            <a:endParaRPr lang="ru-RU" sz="2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86521"/>
            <a:ext cx="2895600" cy="357189"/>
          </a:xfrm>
        </p:spPr>
        <p:txBody>
          <a:bodyPr/>
          <a:lstStyle/>
          <a:p>
            <a:r>
              <a:rPr lang="ru-RU" dirty="0" smtClean="0"/>
              <a:t>Слайд № 14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428627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Источники</a:t>
            </a:r>
            <a:r>
              <a:rPr lang="en-US" sz="1800" b="1" dirty="0" smtClean="0"/>
              <a:t>:</a:t>
            </a:r>
            <a:endParaRPr lang="ru-RU" sz="1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714356"/>
            <a:ext cx="7929618" cy="571504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1600" dirty="0" smtClean="0"/>
              <a:t>Слайд № 1-</a:t>
            </a:r>
            <a:r>
              <a:rPr lang="en-US" sz="1600" dirty="0" err="1" smtClean="0"/>
              <a:t>http://images.yandex.ru/yandsearch?</a:t>
            </a:r>
            <a:endParaRPr lang="ru-RU" sz="1600" dirty="0" smtClean="0"/>
          </a:p>
          <a:p>
            <a:pPr algn="l">
              <a:buFont typeface="Arial" pitchFamily="34" charset="0"/>
              <a:buChar char="•"/>
            </a:pPr>
            <a:r>
              <a:rPr lang="ru-RU" sz="1600" dirty="0" smtClean="0"/>
              <a:t>Слайд № 2-</a:t>
            </a:r>
            <a:r>
              <a:rPr lang="en-US" sz="1600" dirty="0" smtClean="0">
                <a:hlinkClick r:id="rId2"/>
              </a:rPr>
              <a:t> http://volnomuvolya.com/zhivotnyye_taygi_obitateli_severnykh_lesov.html</a:t>
            </a:r>
            <a:endParaRPr lang="ru-RU" sz="1600" dirty="0" smtClean="0"/>
          </a:p>
          <a:p>
            <a:pPr algn="l">
              <a:buFont typeface="Arial" pitchFamily="34" charset="0"/>
              <a:buChar char="•"/>
            </a:pPr>
            <a:r>
              <a:rPr lang="ru-RU" sz="1600" dirty="0" smtClean="0"/>
              <a:t>Слайд № 3-</a:t>
            </a:r>
            <a:r>
              <a:rPr lang="en-US" sz="1600" dirty="0" smtClean="0">
                <a:hlinkClick r:id="rId3"/>
              </a:rPr>
              <a:t> </a:t>
            </a:r>
            <a:r>
              <a:rPr lang="en-US" sz="1600" dirty="0" err="1" smtClean="0">
                <a:hlinkClick r:id="rId3"/>
              </a:rPr>
              <a:t>http://www.zooblog.ru/photo/insects/page/2/</a:t>
            </a:r>
            <a:endParaRPr lang="ru-RU" sz="1600" dirty="0" smtClean="0"/>
          </a:p>
          <a:p>
            <a:pPr algn="l">
              <a:buFont typeface="Arial" pitchFamily="34" charset="0"/>
              <a:buChar char="•"/>
            </a:pPr>
            <a:r>
              <a:rPr lang="ru-RU" sz="1600" dirty="0" smtClean="0"/>
              <a:t>Слайд № 4-</a:t>
            </a:r>
            <a:r>
              <a:rPr lang="en-US" sz="1600" dirty="0" smtClean="0">
                <a:hlinkClick r:id="rId4"/>
              </a:rPr>
              <a:t> </a:t>
            </a:r>
            <a:r>
              <a:rPr lang="en-US" sz="1600" dirty="0" err="1" smtClean="0">
                <a:hlinkClick r:id="rId4"/>
              </a:rPr>
              <a:t>http://www.tepid.ru/sable.html</a:t>
            </a:r>
            <a:endParaRPr lang="ru-RU" sz="1600" dirty="0" smtClean="0"/>
          </a:p>
          <a:p>
            <a:pPr algn="l">
              <a:buFont typeface="Arial" pitchFamily="34" charset="0"/>
              <a:buChar char="•"/>
            </a:pPr>
            <a:r>
              <a:rPr lang="ru-RU" sz="1600" dirty="0" smtClean="0"/>
              <a:t>Слайд № </a:t>
            </a:r>
            <a:r>
              <a:rPr lang="en-US" sz="1600" dirty="0" smtClean="0"/>
              <a:t>5</a:t>
            </a:r>
            <a:r>
              <a:rPr lang="ru-RU" sz="1600" dirty="0" smtClean="0"/>
              <a:t> -</a:t>
            </a:r>
            <a:r>
              <a:rPr lang="en-US" sz="1600" dirty="0" smtClean="0">
                <a:hlinkClick r:id="rId5"/>
              </a:rPr>
              <a:t> http://animal-</a:t>
            </a:r>
            <a:r>
              <a:rPr lang="en-US" sz="1600" dirty="0" err="1" smtClean="0">
                <a:hlinkClick r:id="rId5"/>
              </a:rPr>
              <a:t>photos.ru</a:t>
            </a:r>
            <a:r>
              <a:rPr lang="en-US" sz="1600" dirty="0" smtClean="0">
                <a:hlinkClick r:id="rId5"/>
              </a:rPr>
              <a:t>/dogs/111-</a:t>
            </a:r>
            <a:r>
              <a:rPr lang="en-US" sz="1600" dirty="0" err="1" smtClean="0">
                <a:hlinkClick r:id="rId5"/>
              </a:rPr>
              <a:t>volk</a:t>
            </a:r>
            <a:r>
              <a:rPr lang="en-US" sz="1600" dirty="0" smtClean="0">
                <a:hlinkClick r:id="rId5"/>
              </a:rPr>
              <a:t>-v-</a:t>
            </a:r>
            <a:r>
              <a:rPr lang="en-US" sz="1600" dirty="0" err="1" smtClean="0">
                <a:hlinkClick r:id="rId5"/>
              </a:rPr>
              <a:t>lesu.html</a:t>
            </a:r>
            <a:endParaRPr lang="ru-RU" sz="1600" dirty="0" smtClean="0"/>
          </a:p>
          <a:p>
            <a:pPr algn="l">
              <a:buFont typeface="Arial" pitchFamily="34" charset="0"/>
              <a:buChar char="•"/>
            </a:pPr>
            <a:r>
              <a:rPr lang="ru-RU" sz="1600" dirty="0" smtClean="0"/>
              <a:t>Слайд № 6-</a:t>
            </a:r>
            <a:r>
              <a:rPr lang="en-US" sz="1600" dirty="0" err="1" smtClean="0"/>
              <a:t>http://pda.lesvesti.ru/news/main/245/</a:t>
            </a:r>
            <a:endParaRPr lang="ru-RU" sz="1600" dirty="0" smtClean="0"/>
          </a:p>
          <a:p>
            <a:pPr algn="l">
              <a:buFont typeface="Arial" pitchFamily="34" charset="0"/>
              <a:buChar char="•"/>
            </a:pPr>
            <a:r>
              <a:rPr lang="ru-RU" sz="1600" dirty="0" smtClean="0"/>
              <a:t>Слайд № 7-</a:t>
            </a:r>
            <a:r>
              <a:rPr lang="en-US" sz="1600" dirty="0" smtClean="0">
                <a:hlinkClick r:id="rId6"/>
              </a:rPr>
              <a:t> </a:t>
            </a:r>
            <a:r>
              <a:rPr lang="en-US" sz="1600" dirty="0" err="1" smtClean="0">
                <a:hlinkClick r:id="rId6"/>
              </a:rPr>
              <a:t>http://naturall.ru/node/48?page=0%2C1</a:t>
            </a:r>
            <a:endParaRPr lang="ru-RU" sz="1600" dirty="0" smtClean="0"/>
          </a:p>
          <a:p>
            <a:pPr algn="l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FF0000"/>
                </a:solidFill>
                <a:hlinkClick r:id="rId7"/>
              </a:rPr>
              <a:t>Слайд № 8- </a:t>
            </a:r>
            <a:r>
              <a:rPr lang="en-US" sz="1600" dirty="0" err="1" smtClean="0">
                <a:hlinkClick r:id="rId7"/>
              </a:rPr>
              <a:t>http://naturall.ru/node/21?page=0%2C2</a:t>
            </a:r>
            <a:endParaRPr lang="ru-RU" sz="1600" dirty="0" smtClean="0"/>
          </a:p>
          <a:p>
            <a:pPr algn="l">
              <a:buFont typeface="Arial" pitchFamily="34" charset="0"/>
              <a:buChar char="•"/>
            </a:pPr>
            <a:r>
              <a:rPr lang="ru-RU" sz="1600" dirty="0" smtClean="0">
                <a:hlinkClick r:id="rId8"/>
              </a:rPr>
              <a:t>Слайд № 9-</a:t>
            </a:r>
            <a:r>
              <a:rPr lang="en-US" sz="1600" dirty="0" err="1" smtClean="0">
                <a:hlinkClick r:id="rId8"/>
              </a:rPr>
              <a:t>http://naturall.ru/node/37</a:t>
            </a:r>
            <a:endParaRPr lang="ru-RU" sz="1600" dirty="0" smtClean="0"/>
          </a:p>
          <a:p>
            <a:pPr algn="l">
              <a:buFont typeface="Arial" pitchFamily="34" charset="0"/>
              <a:buChar char="•"/>
            </a:pPr>
            <a:r>
              <a:rPr lang="ru-RU" sz="1600" dirty="0" smtClean="0"/>
              <a:t>Слайд № 10-</a:t>
            </a:r>
            <a:r>
              <a:rPr lang="en-US" sz="1600" dirty="0" err="1" smtClean="0"/>
              <a:t>http://klopik.com/gryzuny/184-belka-letyaga.html</a:t>
            </a:r>
            <a:endParaRPr lang="ru-RU" sz="1600" dirty="0" smtClean="0"/>
          </a:p>
          <a:p>
            <a:pPr algn="l">
              <a:buFont typeface="Arial" pitchFamily="34" charset="0"/>
              <a:buChar char="•"/>
            </a:pPr>
            <a:r>
              <a:rPr lang="ru-RU" sz="1600" dirty="0" smtClean="0">
                <a:hlinkClick r:id="rId9"/>
              </a:rPr>
              <a:t>Слайд № 11-</a:t>
            </a:r>
            <a:r>
              <a:rPr lang="en-US" sz="1600" dirty="0" err="1" smtClean="0">
                <a:hlinkClick r:id="rId9"/>
              </a:rPr>
              <a:t>http://naturall.ru/node/21</a:t>
            </a:r>
            <a:endParaRPr lang="ru-RU" sz="1600" dirty="0" smtClean="0"/>
          </a:p>
          <a:p>
            <a:pPr algn="l">
              <a:buFont typeface="Arial" pitchFamily="34" charset="0"/>
              <a:buChar char="•"/>
            </a:pPr>
            <a:r>
              <a:rPr lang="ru-RU" sz="1600" dirty="0" smtClean="0">
                <a:hlinkClick r:id="rId10"/>
              </a:rPr>
              <a:t>Слайд № 12-</a:t>
            </a:r>
            <a:r>
              <a:rPr lang="en-US" sz="1600" dirty="0" smtClean="0">
                <a:hlinkClick r:id="rId10"/>
              </a:rPr>
              <a:t>http://</a:t>
            </a:r>
            <a:r>
              <a:rPr lang="en-US" sz="1600" dirty="0" err="1" smtClean="0">
                <a:hlinkClick r:id="rId10"/>
              </a:rPr>
              <a:t>megaznanie.ru</a:t>
            </a:r>
            <a:r>
              <a:rPr lang="en-US" sz="1600" dirty="0" smtClean="0">
                <a:hlinkClick r:id="rId10"/>
              </a:rPr>
              <a:t>/</a:t>
            </a:r>
            <a:r>
              <a:rPr lang="en-US" sz="1600" dirty="0" err="1" smtClean="0">
                <a:hlinkClick r:id="rId10"/>
              </a:rPr>
              <a:t>index.php</a:t>
            </a:r>
            <a:r>
              <a:rPr lang="en-US" sz="1600" dirty="0" smtClean="0">
                <a:hlinkClick r:id="rId10"/>
              </a:rPr>
              <a:t>/</a:t>
            </a:r>
            <a:r>
              <a:rPr lang="en-US" sz="1600" dirty="0" err="1" smtClean="0">
                <a:hlinkClick r:id="rId10"/>
              </a:rPr>
              <a:t>animalworld</a:t>
            </a:r>
            <a:r>
              <a:rPr lang="en-US" sz="1600" dirty="0" smtClean="0">
                <a:hlinkClick r:id="rId10"/>
              </a:rPr>
              <a:t>/</a:t>
            </a:r>
            <a:r>
              <a:rPr lang="en-US" sz="1600" dirty="0" err="1" smtClean="0">
                <a:hlinkClick r:id="rId10"/>
              </a:rPr>
              <a:t>animalsrussia</a:t>
            </a:r>
            <a:r>
              <a:rPr lang="en-US" sz="1600" dirty="0" smtClean="0">
                <a:hlinkClick r:id="rId10"/>
              </a:rPr>
              <a:t>/5539-2010-12-05-04-45-</a:t>
            </a:r>
            <a:r>
              <a:rPr lang="en-US" sz="1600" dirty="0" err="1" smtClean="0">
                <a:hlinkClick r:id="rId10"/>
              </a:rPr>
              <a:t>50.html</a:t>
            </a:r>
            <a:endParaRPr lang="ru-RU" sz="1600" dirty="0" smtClean="0"/>
          </a:p>
          <a:p>
            <a:pPr algn="l">
              <a:buFont typeface="Arial" pitchFamily="34" charset="0"/>
              <a:buChar char="•"/>
            </a:pPr>
            <a:r>
              <a:rPr lang="ru-RU" sz="1600" dirty="0" smtClean="0"/>
              <a:t>Слайд № 13 -</a:t>
            </a:r>
            <a:r>
              <a:rPr lang="en-US" sz="1600" dirty="0" smtClean="0">
                <a:hlinkClick r:id="rId11"/>
              </a:rPr>
              <a:t>http://</a:t>
            </a:r>
            <a:r>
              <a:rPr lang="en-US" sz="1600" dirty="0" err="1" smtClean="0">
                <a:hlinkClick r:id="rId11"/>
              </a:rPr>
              <a:t>megaznanie.ru</a:t>
            </a:r>
            <a:r>
              <a:rPr lang="en-US" sz="1600" dirty="0" smtClean="0">
                <a:hlinkClick r:id="rId11"/>
              </a:rPr>
              <a:t>/</a:t>
            </a:r>
            <a:r>
              <a:rPr lang="en-US" sz="1600" dirty="0" err="1" smtClean="0">
                <a:hlinkClick r:id="rId11"/>
              </a:rPr>
              <a:t>index.php</a:t>
            </a:r>
            <a:r>
              <a:rPr lang="en-US" sz="1600" dirty="0" smtClean="0">
                <a:hlinkClick r:id="rId11"/>
              </a:rPr>
              <a:t>/</a:t>
            </a:r>
            <a:r>
              <a:rPr lang="en-US" sz="1600" dirty="0" err="1" smtClean="0">
                <a:hlinkClick r:id="rId11"/>
              </a:rPr>
              <a:t>animalworld</a:t>
            </a:r>
            <a:r>
              <a:rPr lang="en-US" sz="1600" dirty="0" smtClean="0">
                <a:hlinkClick r:id="rId11"/>
              </a:rPr>
              <a:t>/</a:t>
            </a:r>
            <a:r>
              <a:rPr lang="en-US" sz="1600" dirty="0" err="1" smtClean="0">
                <a:hlinkClick r:id="rId11"/>
              </a:rPr>
              <a:t>animalsrussia</a:t>
            </a:r>
            <a:r>
              <a:rPr lang="en-US" sz="1600" dirty="0" smtClean="0">
                <a:hlinkClick r:id="rId11"/>
              </a:rPr>
              <a:t>/5540-2010-12-05-04-49-</a:t>
            </a:r>
            <a:r>
              <a:rPr lang="en-US" sz="1600" dirty="0" err="1" smtClean="0">
                <a:hlinkClick r:id="rId11"/>
              </a:rPr>
              <a:t>50.html</a:t>
            </a:r>
            <a:endParaRPr lang="ru-RU" sz="1600" dirty="0" smtClean="0"/>
          </a:p>
          <a:p>
            <a:pPr algn="l">
              <a:buFont typeface="Arial" pitchFamily="34" charset="0"/>
              <a:buChar char="•"/>
            </a:pPr>
            <a:r>
              <a:rPr lang="ru-RU" sz="1600" dirty="0" smtClean="0"/>
              <a:t>Слайд № 14-</a:t>
            </a:r>
            <a:r>
              <a:rPr lang="en-US" sz="1600" dirty="0" smtClean="0"/>
              <a:t>http://</a:t>
            </a:r>
            <a:r>
              <a:rPr lang="en-US" sz="1600" dirty="0" err="1" smtClean="0"/>
              <a:t>megaznanie.ru</a:t>
            </a:r>
            <a:r>
              <a:rPr lang="en-US" sz="1600" dirty="0" smtClean="0"/>
              <a:t>/</a:t>
            </a:r>
            <a:r>
              <a:rPr lang="en-US" sz="1600" dirty="0" err="1" smtClean="0"/>
              <a:t>index.php</a:t>
            </a:r>
            <a:r>
              <a:rPr lang="en-US" sz="1600" dirty="0" smtClean="0"/>
              <a:t>/</a:t>
            </a:r>
            <a:r>
              <a:rPr lang="en-US" sz="1600" dirty="0" err="1" smtClean="0"/>
              <a:t>animalworld</a:t>
            </a:r>
            <a:r>
              <a:rPr lang="en-US" sz="1600" dirty="0" smtClean="0"/>
              <a:t>/</a:t>
            </a:r>
            <a:r>
              <a:rPr lang="en-US" sz="1600" dirty="0" err="1" smtClean="0"/>
              <a:t>animalsrussia</a:t>
            </a:r>
            <a:r>
              <a:rPr lang="en-US" sz="1600" smtClean="0"/>
              <a:t>/5550-201</a:t>
            </a:r>
            <a:endParaRPr lang="ru-RU" sz="1600" dirty="0" smtClean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Разнообразен животный мир лесной зоны</a:t>
            </a:r>
            <a:r>
              <a:rPr lang="en-US" sz="2800" dirty="0" smtClean="0"/>
              <a:t>:</a:t>
            </a:r>
            <a:endParaRPr lang="ru-RU" sz="2800" dirty="0"/>
          </a:p>
        </p:txBody>
      </p:sp>
      <p:pic>
        <p:nvPicPr>
          <p:cNvPr id="4" name="Содержимое 3" descr="0012-015-Vyberite-vash-prognoz-razvitija-ekologicheskoj-problem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527" y="1142985"/>
            <a:ext cx="6788945" cy="4714908"/>
          </a:xfr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000769"/>
            <a:ext cx="2895600" cy="50006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000364" y="6072205"/>
            <a:ext cx="3000396" cy="357191"/>
          </a:xfrm>
        </p:spPr>
        <p:txBody>
          <a:bodyPr/>
          <a:lstStyle/>
          <a:p>
            <a:pPr algn="ctr"/>
            <a:r>
              <a:rPr lang="ru-RU" dirty="0" smtClean="0"/>
              <a:t>Слайд № 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1444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Здесь можно встретить  крупных и мелких животных, насекомых</a:t>
            </a:r>
            <a:r>
              <a:rPr lang="ru-RU" sz="4800" dirty="0" smtClean="0"/>
              <a:t>.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28802"/>
            <a:ext cx="4040188" cy="285751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928802"/>
            <a:ext cx="4041775" cy="285751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15" name="Содержимое 14" descr="dikiy_kaban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72294" y="2428869"/>
            <a:ext cx="3928268" cy="3071834"/>
          </a:xfrm>
        </p:spPr>
      </p:pic>
      <p:pic>
        <p:nvPicPr>
          <p:cNvPr id="16" name="Содержимое 15" descr="1373738755_makro-nasekomye-9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428869"/>
            <a:ext cx="4041775" cy="3071833"/>
          </a:xfrm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1428728" y="5572141"/>
            <a:ext cx="2071702" cy="500066"/>
          </a:xfrm>
        </p:spPr>
        <p:txBody>
          <a:bodyPr/>
          <a:lstStyle/>
          <a:p>
            <a:r>
              <a:rPr lang="ru-RU" dirty="0" smtClean="0"/>
              <a:t>Слайд № 2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643570" y="5572140"/>
            <a:ext cx="1928826" cy="357189"/>
          </a:xfrm>
        </p:spPr>
        <p:txBody>
          <a:bodyPr/>
          <a:lstStyle/>
          <a:p>
            <a:pPr algn="ctr"/>
            <a:r>
              <a:rPr lang="ru-RU" dirty="0" smtClean="0"/>
              <a:t>Слайд № 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58431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В тайге </a:t>
            </a:r>
            <a:r>
              <a:rPr lang="ru-RU" sz="4400" b="1" dirty="0" smtClean="0"/>
              <a:t>живут</a:t>
            </a:r>
            <a:r>
              <a:rPr lang="en-US" sz="4400" b="1" dirty="0" smtClean="0"/>
              <a:t>:</a:t>
            </a:r>
            <a:r>
              <a:rPr lang="ru-RU" sz="3600" b="1" dirty="0" smtClean="0"/>
              <a:t>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928802"/>
            <a:ext cx="3008313" cy="3929089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Кедровка,</a:t>
            </a:r>
          </a:p>
          <a:p>
            <a:pPr algn="ctr"/>
            <a:endParaRPr lang="en-US" sz="2400" dirty="0" smtClean="0"/>
          </a:p>
          <a:p>
            <a:pPr algn="ctr"/>
            <a:r>
              <a:rPr lang="ru-RU" sz="2400" dirty="0" smtClean="0"/>
              <a:t>бурундук,</a:t>
            </a:r>
          </a:p>
          <a:p>
            <a:pPr algn="ctr"/>
            <a:endParaRPr lang="en-US" sz="2400" dirty="0" smtClean="0"/>
          </a:p>
          <a:p>
            <a:pPr algn="ctr"/>
            <a:r>
              <a:rPr lang="ru-RU" sz="2400" dirty="0" smtClean="0"/>
              <a:t>летяга,</a:t>
            </a:r>
          </a:p>
          <a:p>
            <a:pPr algn="ctr"/>
            <a:endParaRPr lang="en-US" sz="2400" dirty="0" smtClean="0"/>
          </a:p>
          <a:p>
            <a:pPr algn="ctr"/>
            <a:r>
              <a:rPr lang="ru-RU" sz="2400" dirty="0" smtClean="0"/>
              <a:t>соболь</a:t>
            </a:r>
            <a:r>
              <a:rPr lang="ru-RU" sz="3200" dirty="0" smtClean="0"/>
              <a:t>.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000232" y="6416675"/>
            <a:ext cx="1357322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286380" y="6072207"/>
            <a:ext cx="2071702" cy="357189"/>
          </a:xfrm>
        </p:spPr>
        <p:txBody>
          <a:bodyPr/>
          <a:lstStyle/>
          <a:p>
            <a:pPr algn="ctr"/>
            <a:r>
              <a:rPr lang="ru-RU" dirty="0" smtClean="0"/>
              <a:t>Слайд № </a:t>
            </a:r>
            <a:fld id="{19B6F933-4D88-43C9-A1C5-FFA3A05A2776}" type="slidenum">
              <a:rPr lang="ru-RU" smtClean="0"/>
              <a:pPr algn="ctr"/>
              <a:t>4</a:t>
            </a:fld>
            <a:endParaRPr lang="ru-RU" dirty="0"/>
          </a:p>
        </p:txBody>
      </p:sp>
      <p:pic>
        <p:nvPicPr>
          <p:cNvPr id="7" name="Содержимое 7" descr="sable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49675" y="285728"/>
            <a:ext cx="4762500" cy="564360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Также в зоне лесов живут</a:t>
            </a:r>
            <a:r>
              <a:rPr lang="en-US" sz="2800" b="1" dirty="0" smtClean="0"/>
              <a:t>: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1"/>
            <a:ext cx="3008313" cy="397670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9600" dirty="0" smtClean="0"/>
              <a:t>благородный олень,</a:t>
            </a:r>
          </a:p>
          <a:p>
            <a:pPr algn="ctr"/>
            <a:r>
              <a:rPr lang="ru-RU" sz="9600" dirty="0" smtClean="0"/>
              <a:t>лось,</a:t>
            </a:r>
          </a:p>
          <a:p>
            <a:pPr algn="ctr"/>
            <a:r>
              <a:rPr lang="ru-RU" sz="9600" dirty="0" smtClean="0"/>
              <a:t> медведь,</a:t>
            </a:r>
          </a:p>
          <a:p>
            <a:pPr algn="ctr"/>
            <a:r>
              <a:rPr lang="ru-RU" sz="9600" dirty="0" smtClean="0"/>
              <a:t> волки</a:t>
            </a:r>
          </a:p>
          <a:p>
            <a:pPr algn="ctr"/>
            <a:r>
              <a:rPr lang="ru-RU" sz="9600" dirty="0" smtClean="0"/>
              <a:t>лисы, </a:t>
            </a:r>
          </a:p>
          <a:p>
            <a:pPr algn="ctr"/>
            <a:r>
              <a:rPr lang="ru-RU" sz="9600" dirty="0" smtClean="0"/>
              <a:t>рыси, </a:t>
            </a:r>
          </a:p>
          <a:p>
            <a:pPr algn="ctr"/>
            <a:r>
              <a:rPr lang="ru-RU" sz="9600" dirty="0" smtClean="0"/>
              <a:t>зайцы,</a:t>
            </a:r>
          </a:p>
          <a:p>
            <a:pPr algn="ctr"/>
            <a:r>
              <a:rPr lang="ru-RU" sz="9600" dirty="0" smtClean="0"/>
              <a:t> белки, </a:t>
            </a:r>
          </a:p>
          <a:p>
            <a:pPr algn="ctr"/>
            <a:r>
              <a:rPr lang="ru-RU" sz="9600" dirty="0" smtClean="0"/>
              <a:t>глухари,</a:t>
            </a:r>
          </a:p>
          <a:p>
            <a:pPr algn="ctr"/>
            <a:r>
              <a:rPr lang="ru-RU" sz="9600" dirty="0" smtClean="0"/>
              <a:t> бурундуки,</a:t>
            </a:r>
          </a:p>
          <a:p>
            <a:pPr algn="ctr"/>
            <a:r>
              <a:rPr lang="ru-RU" sz="9600" dirty="0" smtClean="0"/>
              <a:t> полёвки.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285852" y="6416675"/>
            <a:ext cx="1000132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714744" y="5500703"/>
            <a:ext cx="4972056" cy="285751"/>
          </a:xfrm>
        </p:spPr>
        <p:txBody>
          <a:bodyPr/>
          <a:lstStyle/>
          <a:p>
            <a:pPr algn="ctr"/>
            <a:r>
              <a:rPr lang="ru-RU" dirty="0" smtClean="0"/>
              <a:t>Слайд № </a:t>
            </a:r>
            <a:fld id="{19B6F933-4D88-43C9-A1C5-FFA3A05A2776}" type="slidenum">
              <a:rPr lang="ru-RU" smtClean="0"/>
              <a:pPr algn="ctr"/>
              <a:t>5</a:t>
            </a:fld>
            <a:endParaRPr lang="ru-RU" dirty="0"/>
          </a:p>
        </p:txBody>
      </p:sp>
      <p:pic>
        <p:nvPicPr>
          <p:cNvPr id="7" name="Содержимое 16" descr="dogs-1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868" y="857232"/>
            <a:ext cx="5183188" cy="457203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42918"/>
            <a:ext cx="5486400" cy="1143008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Для</a:t>
            </a:r>
            <a:r>
              <a:rPr lang="ru-RU" sz="2400" dirty="0" smtClean="0"/>
              <a:t> </a:t>
            </a:r>
            <a:r>
              <a:rPr lang="ru-RU" sz="3200" dirty="0" smtClean="0"/>
              <a:t>животных</a:t>
            </a:r>
            <a:r>
              <a:rPr lang="ru-RU" sz="2400" dirty="0" smtClean="0"/>
              <a:t> </a:t>
            </a:r>
            <a:r>
              <a:rPr lang="ru-RU" sz="3200" dirty="0" smtClean="0"/>
              <a:t>нет границ </a:t>
            </a:r>
            <a:r>
              <a:rPr lang="ru-RU" sz="2400" dirty="0" smtClean="0"/>
              <a:t>– они </a:t>
            </a:r>
            <a:r>
              <a:rPr lang="ru-RU" sz="3200" dirty="0" smtClean="0"/>
              <a:t>живут</a:t>
            </a:r>
            <a:r>
              <a:rPr lang="ru-RU" sz="2400" dirty="0" smtClean="0"/>
              <a:t> по всей зоне.</a:t>
            </a:r>
            <a:endParaRPr lang="ru-RU" sz="1800" dirty="0"/>
          </a:p>
        </p:txBody>
      </p:sp>
      <p:pic>
        <p:nvPicPr>
          <p:cNvPr id="7" name="Рисунок 6" descr="i (5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550" r="6550"/>
          <a:stretch>
            <a:fillRect/>
          </a:stretch>
        </p:blipFill>
        <p:spPr>
          <a:xfrm>
            <a:off x="2357422" y="2500306"/>
            <a:ext cx="4643470" cy="321471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2000240"/>
            <a:ext cx="5486400" cy="35719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42844" y="6000769"/>
            <a:ext cx="928694" cy="35718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928794" y="6000769"/>
            <a:ext cx="5286412" cy="285751"/>
          </a:xfrm>
        </p:spPr>
        <p:txBody>
          <a:bodyPr/>
          <a:lstStyle/>
          <a:p>
            <a:pPr algn="ctr"/>
            <a:r>
              <a:rPr lang="ru-RU" dirty="0" smtClean="0"/>
              <a:t>Слайд № 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Одни животные на зиму ложатся в спячку, другие делают запасы.</a:t>
            </a:r>
            <a:endParaRPr lang="ru-RU" sz="2800" dirty="0"/>
          </a:p>
        </p:txBody>
      </p:sp>
      <p:pic>
        <p:nvPicPr>
          <p:cNvPr id="10" name="Содержимое 9" descr="brown-bear-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6314" y="2786058"/>
            <a:ext cx="3714776" cy="2857520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71538" y="5857893"/>
            <a:ext cx="3000396" cy="357189"/>
          </a:xfrm>
        </p:spPr>
        <p:txBody>
          <a:bodyPr/>
          <a:lstStyle/>
          <a:p>
            <a:r>
              <a:rPr lang="ru-RU" dirty="0" smtClean="0"/>
              <a:t>Слайд №7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214942" y="5857893"/>
            <a:ext cx="2928958" cy="357189"/>
          </a:xfrm>
        </p:spPr>
        <p:txBody>
          <a:bodyPr/>
          <a:lstStyle/>
          <a:p>
            <a:pPr algn="ctr"/>
            <a:r>
              <a:rPr lang="ru-RU" dirty="0" smtClean="0"/>
              <a:t>Слайд №8</a:t>
            </a:r>
            <a:endParaRPr lang="ru-RU" dirty="0"/>
          </a:p>
        </p:txBody>
      </p:sp>
      <p:pic>
        <p:nvPicPr>
          <p:cNvPr id="9" name="Содержимое 8" descr="hedgehog-3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14348" y="2786058"/>
            <a:ext cx="3714776" cy="291164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28604"/>
            <a:ext cx="5486400" cy="500066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Кедровка</a:t>
            </a:r>
            <a:endParaRPr lang="ru-RU" sz="3600" dirty="0"/>
          </a:p>
        </p:txBody>
      </p:sp>
      <p:pic>
        <p:nvPicPr>
          <p:cNvPr id="7" name="Рисунок 6" descr="003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422" b="15422"/>
          <a:stretch>
            <a:fillRect/>
          </a:stretch>
        </p:blipFill>
        <p:spPr>
          <a:xfrm>
            <a:off x="1828800" y="1928802"/>
            <a:ext cx="5486400" cy="386557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928670"/>
            <a:ext cx="5486400" cy="785817"/>
          </a:xfrm>
        </p:spPr>
        <p:txBody>
          <a:bodyPr>
            <a:noAutofit/>
          </a:bodyPr>
          <a:lstStyle/>
          <a:p>
            <a:r>
              <a:rPr lang="ru-RU" sz="2000" dirty="0" smtClean="0"/>
              <a:t>Таёжная птица, на зиму делает запасы из кедровых орехов</a:t>
            </a:r>
            <a:endParaRPr lang="ru-RU" sz="2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000769"/>
            <a:ext cx="2895600" cy="357189"/>
          </a:xfrm>
        </p:spPr>
        <p:txBody>
          <a:bodyPr/>
          <a:lstStyle/>
          <a:p>
            <a:r>
              <a:rPr lang="ru-RU" dirty="0" smtClean="0"/>
              <a:t>Слайд № 9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Белка - летяга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57290" y="1166786"/>
            <a:ext cx="6429420" cy="976330"/>
          </a:xfrm>
        </p:spPr>
        <p:txBody>
          <a:bodyPr>
            <a:noAutofit/>
          </a:bodyPr>
          <a:lstStyle/>
          <a:p>
            <a:r>
              <a:rPr lang="ru-RU" sz="2000" dirty="0" smtClean="0"/>
              <a:t>Родственница белки, но меньше её. Она умеет не только прыгать, но и летать</a:t>
            </a:r>
            <a:r>
              <a:rPr lang="en-US" sz="2000" dirty="0" smtClean="0"/>
              <a:t>:</a:t>
            </a:r>
            <a:r>
              <a:rPr lang="ru-RU" sz="2000" dirty="0" smtClean="0"/>
              <a:t> у неё есть кожные перепонки между передними и задними лапками.</a:t>
            </a:r>
            <a:endParaRPr lang="ru-RU" sz="2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15083"/>
            <a:ext cx="2895600" cy="357189"/>
          </a:xfrm>
        </p:spPr>
        <p:txBody>
          <a:bodyPr/>
          <a:lstStyle/>
          <a:p>
            <a:r>
              <a:rPr lang="ru-RU" dirty="0" smtClean="0"/>
              <a:t>Слайд № 10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Рисунок 10" descr="1253195077_fmt_53_belka_letyaga.jpg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852" b="1852"/>
          <a:stretch>
            <a:fillRect/>
          </a:stretch>
        </p:blipFill>
        <p:spPr>
          <a:xfrm>
            <a:off x="1428728" y="2500306"/>
            <a:ext cx="6143668" cy="371477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535</TotalTime>
  <Words>376</Words>
  <Application>Microsoft Office PowerPoint</Application>
  <PresentationFormat>Экран (4:3)</PresentationFormat>
  <Paragraphs>76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«Животный мир» лесной зоны </vt:lpstr>
      <vt:lpstr>Разнообразен животный мир лесной зоны:</vt:lpstr>
      <vt:lpstr>Здесь можно встретить  крупных и мелких животных, насекомых.</vt:lpstr>
      <vt:lpstr>В тайге живут: </vt:lpstr>
      <vt:lpstr>Также в зоне лесов живут:</vt:lpstr>
      <vt:lpstr>Для животных нет границ – они живут по всей зоне.</vt:lpstr>
      <vt:lpstr>Одни животные на зиму ложатся в спячку, другие делают запасы.</vt:lpstr>
      <vt:lpstr>Кедровка</vt:lpstr>
      <vt:lpstr>Белка - летяга</vt:lpstr>
      <vt:lpstr>Бурый медведь</vt:lpstr>
      <vt:lpstr>Лось</vt:lpstr>
      <vt:lpstr>Рысь</vt:lpstr>
      <vt:lpstr>Заяц - беляк</vt:lpstr>
      <vt:lpstr>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«Животный мир» лесной зоны презинтация</dc:title>
  <dc:creator>Елена</dc:creator>
  <cp:lastModifiedBy>Елена</cp:lastModifiedBy>
  <cp:revision>57</cp:revision>
  <dcterms:created xsi:type="dcterms:W3CDTF">2013-12-26T16:57:48Z</dcterms:created>
  <dcterms:modified xsi:type="dcterms:W3CDTF">2014-01-17T15:02:12Z</dcterms:modified>
</cp:coreProperties>
</file>