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777777"/>
    <a:srgbClr val="6600FF"/>
    <a:srgbClr val="FF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D908B-FF3D-40D9-AB06-AE6DEC437D2A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46BEC-7C66-498D-9574-EA6536E5A1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8428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46BEC-7C66-498D-9574-EA6536E5A1E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757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7EF1182-D47F-4121-9D8B-ABC8AF93E92E}" type="datetimeFigureOut">
              <a:rPr lang="ru-RU" smtClean="0"/>
              <a:pPr/>
              <a:t>06.12.2014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CDCB58-884E-43C3-8B7F-13F8C7A4FD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954759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КРАСНАЯ КНИГА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9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дмирал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928802"/>
            <a:ext cx="5715040" cy="492919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Бабочка адмирал</a:t>
            </a:r>
            <a:endParaRPr lang="ru-RU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я сорву цветок,</a:t>
            </a:r>
            <a:r>
              <a:rPr lang="ru-RU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 сорвёшь цветок,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Если все: и я, и ты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Дружно соберём цветы,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опустеет вся планета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не будет красоты!</a:t>
            </a:r>
            <a:endParaRPr lang="ru-RU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290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1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2285992"/>
            <a:ext cx="6072230" cy="428628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Кувшинка белая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9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Хохлатка</a:t>
            </a:r>
            <a:endParaRPr lang="ru-RU" sz="4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3.jpg"/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833143" y="2679700"/>
            <a:ext cx="3446463" cy="3446463"/>
          </a:xfrm>
        </p:spPr>
      </p:pic>
      <p:pic>
        <p:nvPicPr>
          <p:cNvPr id="10" name="Содержимое 9" descr="2.JPG"/>
          <p:cNvPicPr>
            <a:picLocks noGrp="1" noChangeAspect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928662" y="2714620"/>
            <a:ext cx="3214710" cy="3429024"/>
          </a:xfrm>
        </p:spPr>
      </p:pic>
    </p:spTree>
    <p:extLst>
      <p:ext uri="{BB962C8B-B14F-4D97-AF65-F5344CB8AC3E}">
        <p14:creationId xmlns:p14="http://schemas.microsoft.com/office/powerpoint/2010/main" xmlns="" val="147648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214554"/>
            <a:ext cx="6215106" cy="42148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Мать-и-мачеха</a:t>
            </a:r>
            <a:endParaRPr lang="ru-RU" sz="5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028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071678"/>
            <a:ext cx="6072230" cy="405448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48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едуница</a:t>
            </a:r>
            <a:endParaRPr lang="ru-RU" sz="48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536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143116"/>
            <a:ext cx="6500858" cy="428628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Жук-олень</a:t>
            </a:r>
            <a:endParaRPr lang="ru-RU" sz="48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165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2000240"/>
            <a:ext cx="6072229" cy="464347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77777"/>
                </a:solidFill>
                <a:latin typeface="Times New Roman" pitchFamily="18" charset="0"/>
                <a:cs typeface="Times New Roman" pitchFamily="18" charset="0"/>
              </a:rPr>
              <a:t>Ласка</a:t>
            </a:r>
            <a:endParaRPr lang="ru-RU" sz="5400" b="1" dirty="0">
              <a:solidFill>
                <a:srgbClr val="777777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8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2285992"/>
            <a:ext cx="5643602" cy="42148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Ёж обыкновенный</a:t>
            </a:r>
            <a:endParaRPr lang="ru-RU" sz="4800" b="1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3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</TotalTime>
  <Words>19</Words>
  <Application>Microsoft Office PowerPoint</Application>
  <PresentationFormat>Экран (4:3)</PresentationFormat>
  <Paragraphs>11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КРАСНАЯ КНИГА</vt:lpstr>
      <vt:lpstr>Если я сорву цветок, Если ты сорвёшь цветок, Если все: и я, и ты Дружно соберём цветы, опустеет вся планета И не будет красоты!</vt:lpstr>
      <vt:lpstr>Кувшинка белая</vt:lpstr>
      <vt:lpstr>Хохлатка</vt:lpstr>
      <vt:lpstr>Мать-и-мачеха</vt:lpstr>
      <vt:lpstr>Медуница</vt:lpstr>
      <vt:lpstr>Жук-олень</vt:lpstr>
      <vt:lpstr>Ласка</vt:lpstr>
      <vt:lpstr>Ёж обыкновенный</vt:lpstr>
      <vt:lpstr>Бабочка адмирал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КРАСНАЯ КНИГА</dc:title>
  <dc:creator>123</dc:creator>
  <cp:lastModifiedBy>Надежа</cp:lastModifiedBy>
  <cp:revision>5</cp:revision>
  <dcterms:created xsi:type="dcterms:W3CDTF">2014-12-05T20:04:44Z</dcterms:created>
  <dcterms:modified xsi:type="dcterms:W3CDTF">2014-12-05T22:13:46Z</dcterms:modified>
</cp:coreProperties>
</file>