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7F9CF-1205-48F8-8B3F-E106CD8C0053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E1C3-1FDD-48D8-A519-6E85AD68DF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00B050"/>
                </a:solidFill>
              </a:rPr>
              <a:t>Интересные факты о животных России</a:t>
            </a:r>
            <a:endParaRPr lang="ru-RU" sz="6000" dirty="0"/>
          </a:p>
        </p:txBody>
      </p:sp>
      <p:pic>
        <p:nvPicPr>
          <p:cNvPr id="1026" name="Picture 2" descr="http://kolyan.net/uploads/posts/2009-08/1250020278_7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357430"/>
            <a:ext cx="5181600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229600" cy="1143000"/>
          </a:xfrm>
        </p:spPr>
        <p:txBody>
          <a:bodyPr>
            <a:noAutofit/>
          </a:bodyPr>
          <a:lstStyle/>
          <a:p>
            <a:r>
              <a:rPr lang="ru-RU" sz="1400" dirty="0" smtClean="0"/>
              <a:t>В каждом городе можно увидеть воробьёв. Это маленькие птички, которых иногда подкармливают люди, зимой и летом они обитают бок о бок человеком. Мало кто знает, что их численность в 6 раз превышает человеческую. Отличаются эти птицы тем, что, не смотря на малый размер, умудряются высиживать около десятка яиц в течение двух недель. </a:t>
            </a:r>
            <a:br>
              <a:rPr lang="ru-RU" sz="1400" dirty="0" smtClean="0"/>
            </a:br>
            <a:r>
              <a:rPr lang="ru-RU" sz="1400" dirty="0" smtClean="0"/>
              <a:t>Сердце воробья имеет частоту около восьми сотен ударов в минуту. Из-за испуга воробей может умереть, поэтому стоит поберечь его нервы. Количество шейных позвонков в несколько раз больше, чем у жирафа. Глаза воробья видят мир розовым, возможно именно благодаря этому научному факту появилась знаменитая фраза. Воробьи известные чистюли, но при этом они не умеют плавать.</a:t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8194" name="Picture 2" descr="http://www.zhaba.ru/site_data/10667/objects_images/b/a/d/original/badc4f3c2cf97cdf5f869a50951d1b1b_622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28604"/>
            <a:ext cx="5810250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Рысь нападет на добычу, подкарауливая в засаде, затем набрасываясь, словно домашняя кошка. </a:t>
            </a:r>
            <a:endParaRPr lang="ru-RU" dirty="0"/>
          </a:p>
        </p:txBody>
      </p:sp>
      <p:pic>
        <p:nvPicPr>
          <p:cNvPr id="7170" name="Picture 2" descr="http://static.diary.ru/userdir/9/8/1/0/981039/800162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428868"/>
            <a:ext cx="5386391" cy="4283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Крот известен своим честолюбием, например перед тем, как поглотить еду он её отчищает. Насытившись, животное сворачивается в клубок и спит около пяти часов, пока снова не проголодается. </a:t>
            </a:r>
            <a:endParaRPr lang="ru-RU" sz="2000" dirty="0"/>
          </a:p>
        </p:txBody>
      </p:sp>
      <p:pic>
        <p:nvPicPr>
          <p:cNvPr id="6146" name="Picture 2" descr="http://sanatatur.ru/static_1/0/a/0a29546b28794bd2e696ce6792a11d7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7037692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Рак также имеет свои особенности, на первый взгляд он очень медлителен в воде, но когда на его пути попадается добыча, он моментально подплывает к ней, хватает её клешнями и поедает с невероятной быстротой. </a:t>
            </a:r>
            <a:endParaRPr lang="ru-RU" sz="2000" dirty="0"/>
          </a:p>
        </p:txBody>
      </p:sp>
      <p:pic>
        <p:nvPicPr>
          <p:cNvPr id="5122" name="Picture 2" descr="http://img1.liveinternet.ru/images/attach/c/0/52/516/52516047_1260857057_4434b9226c9fcb81181d55ed08118ff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85926"/>
            <a:ext cx="6538922" cy="4904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В особенности ежа можно отметить впадение в спячку и невероятное обжорство после неё, несмотря на небольшие размеры. Кстати у него на 4 зуба больше, чем у человека. Ежи рождаются слепыми, с мягкими иголками, которые твердеют уже через несколько часов, а зрение появляется через несколько дней.</a:t>
            </a:r>
            <a:endParaRPr lang="ru-RU" sz="2000" dirty="0"/>
          </a:p>
        </p:txBody>
      </p:sp>
      <p:pic>
        <p:nvPicPr>
          <p:cNvPr id="4098" name="Picture 2" descr="http://img1.liveinternet.ru/images/attach/b/4/102/947/102947531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14488"/>
            <a:ext cx="657229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Лиса со временем приловчилась лакомиться ежами. Известный факт, что те, чуя опасность, сворачиваются. Лиса же научилась катить колючий клубок к воде, и сбросить его в водоём, еж разворачивается и лиса хватает </a:t>
            </a:r>
            <a:r>
              <a:rPr lang="ru-RU" sz="2200" dirty="0" err="1" smtClean="0"/>
              <a:t>его.В</a:t>
            </a:r>
            <a:r>
              <a:rPr lang="ru-RU" sz="2200" dirty="0" smtClean="0"/>
              <a:t> интересные факты о животных России, а частности </a:t>
            </a:r>
            <a:r>
              <a:rPr lang="ru-RU" sz="2200" dirty="0" err="1" smtClean="0"/>
              <a:t>лисы,можно</a:t>
            </a:r>
            <a:r>
              <a:rPr lang="ru-RU" sz="2200" dirty="0" smtClean="0"/>
              <a:t> включить также то, что она перед тем, как проглотить пищу разрывает её на маленькие кусочки, чтобы не подавиться.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i27.tinypic.com/6omwz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571744"/>
            <a:ext cx="5181600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О голубях также можно многое рассказать, птицы используют свой клюв, как соломинку, когда пьют. Они пролетают в день порядка тысячи километров, что составляет внушительное расстояние.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://xallyava.ru/images/Ferma/Golubi/7f9d858da15379b235fd932ebbec23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3050"/>
            <a:ext cx="6667545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Интересные факты о животных России</vt:lpstr>
      <vt:lpstr>В каждом городе можно увидеть воробьёв. Это маленькие птички, которых иногда подкармливают люди, зимой и летом они обитают бок о бок человеком. Мало кто знает, что их численность в 6 раз превышает человеческую. Отличаются эти птицы тем, что, не смотря на малый размер, умудряются высиживать около десятка яиц в течение двух недель.  Сердце воробья имеет частоту около восьми сотен ударов в минуту. Из-за испуга воробей может умереть, поэтому стоит поберечь его нервы. Количество шейных позвонков в несколько раз больше, чем у жирафа. Глаза воробья видят мир розовым, возможно именно благодаря этому научному факту появилась знаменитая фраза. Воробьи известные чистюли, но при этом они не умеют плавать. </vt:lpstr>
      <vt:lpstr>Рысь нападет на добычу, подкарауливая в засаде, затем набрасываясь, словно домашняя кошка. </vt:lpstr>
      <vt:lpstr>Крот известен своим честолюбием, например перед тем, как поглотить еду он её отчищает. Насытившись, животное сворачивается в клубок и спит около пяти часов, пока снова не проголодается. </vt:lpstr>
      <vt:lpstr>Рак также имеет свои особенности, на первый взгляд он очень медлителен в воде, но когда на его пути попадается добыча, он моментально подплывает к ней, хватает её клешнями и поедает с невероятной быстротой. </vt:lpstr>
      <vt:lpstr>В особенности ежа можно отметить впадение в спячку и невероятное обжорство после неё, несмотря на небольшие размеры. Кстати у него на 4 зуба больше, чем у человека. Ежи рождаются слепыми, с мягкими иголками, которые твердеют уже через несколько часов, а зрение появляется через несколько дней.</vt:lpstr>
      <vt:lpstr>Лиса со временем приловчилась лакомиться ежами. Известный факт, что те, чуя опасность, сворачиваются. Лиса же научилась катить колючий клубок к воде, и сбросить его в водоём, еж разворачивается и лиса хватает его.В интересные факты о животных России, а частности лисы,можно включить также то, что она перед тем, как проглотить пищу разрывает её на маленькие кусочки, чтобы не подавиться. </vt:lpstr>
      <vt:lpstr>О голубях также можно многое рассказать, птицы используют свой клюв, как соломинку, когда пьют. Они пролетают в день порядка тысячи километров, что составляет внушительное расстояние.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 о животных России</dc:title>
  <dc:creator>Customer</dc:creator>
  <cp:lastModifiedBy>Customer</cp:lastModifiedBy>
  <cp:revision>2</cp:revision>
  <dcterms:created xsi:type="dcterms:W3CDTF">2014-04-06T09:17:07Z</dcterms:created>
  <dcterms:modified xsi:type="dcterms:W3CDTF">2014-04-06T09:35:02Z</dcterms:modified>
</cp:coreProperties>
</file>