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72" r:id="rId12"/>
    <p:sldId id="266" r:id="rId13"/>
    <p:sldId id="267" r:id="rId14"/>
    <p:sldId id="273" r:id="rId15"/>
    <p:sldId id="274" r:id="rId16"/>
    <p:sldId id="268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F8EB-DBE8-4A92-A537-0F88DE9835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9187-497D-464F-B342-F718982264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ramoty.ru/gramoty/thumbs/bb20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gramoty.ru/prorisi/bb210.gi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Древнерусская культура:</a:t>
            </a:r>
            <a:br>
              <a:rPr lang="ru-RU" sz="5400" dirty="0" smtClean="0"/>
            </a:br>
            <a:r>
              <a:rPr lang="ru-RU" sz="5400" dirty="0" smtClean="0"/>
              <a:t> как учили школьников.</a:t>
            </a:r>
            <a:endParaRPr lang="ru-RU" sz="5400" dirty="0"/>
          </a:p>
        </p:txBody>
      </p:sp>
      <p:pic>
        <p:nvPicPr>
          <p:cNvPr id="1026" name="Picture 2" descr="http://f11.ifotki.info/org/7398b3f07143b86190ebaf75a38bf277bc5f6c129089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4738694" cy="483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b/4/103/760/103760002_9030715_gramota_200__800pxBb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58" y="500042"/>
            <a:ext cx="83319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ramoty.ru/gramoty/bb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524875" cy="579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seum.novsu.ac.ru/pic/events/onfim_199_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8354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ic2.aif.ru/public/dontknow/big/132/d171d3d81c69bc4f16e5c57cfc407b82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54999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ramoty.ru/prorisi/bb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904" y="642918"/>
            <a:ext cx="85570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dosoft.ru/blog/wp-content/uploads/2012/04/bb20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81153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idosoft.ru/blog/wp-content/uploads/2012/04/bb203-1024x4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7008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dosoft.ru/blog/wp-content/uploads/2012/04/bb210-979x1024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518161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</a:rPr>
              <a:t>Кирилл и </a:t>
            </a:r>
            <a:r>
              <a:rPr lang="ru-RU" sz="5400" dirty="0" err="1" smtClean="0">
                <a:solidFill>
                  <a:srgbClr val="FF0000"/>
                </a:solidFill>
              </a:rPr>
              <a:t>Мефодий</a:t>
            </a:r>
            <a:r>
              <a:rPr lang="ru-RU" sz="5400" dirty="0" smtClean="0">
                <a:solidFill>
                  <a:srgbClr val="FF0000"/>
                </a:solidFill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863год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002060"/>
                </a:solidFill>
              </a:rPr>
              <a:t>Славянская азбука – кириллица.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alchevskpravoslavniy.ru/wp-content/uploads/2010/06/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6329367" cy="432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337.imageshack.us/img337/8717/29860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71871" cy="5976893"/>
          </a:xfrm>
          <a:prstGeom prst="rect">
            <a:avLst/>
          </a:prstGeom>
          <a:noFill/>
        </p:spPr>
      </p:pic>
      <p:pic>
        <p:nvPicPr>
          <p:cNvPr id="34820" name="Picture 4" descr="http://img1.liveinternet.ru/images/attach/c/2/74/712/74712247_kiev_pechersk_lavra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520" y="357166"/>
            <a:ext cx="444701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ПОСЛОВИЦА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       «Красна птица оперением, а человек – учением»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– День славянской письменности и культуры</a:t>
            </a:r>
            <a:endParaRPr lang="ru-RU" sz="5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e7254d44347a83e4a7c1-0d6636d3ea523cf6c75a5e7b27f77011.r33.cf1.rackcdn.com/10a6a7bb-b811-448a-97a6-183262b54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369623" cy="4857784"/>
          </a:xfrm>
          <a:prstGeom prst="rect">
            <a:avLst/>
          </a:prstGeom>
          <a:noFill/>
        </p:spPr>
      </p:pic>
      <p:pic>
        <p:nvPicPr>
          <p:cNvPr id="35844" name="Picture 4" descr="http://igraj-poj.narod.ru/vocal/janr/narod/strany_pic/slavjane_pic/kirill_mef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3057528" cy="451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Летописи на Руси – </a:t>
            </a:r>
            <a:r>
              <a:rPr lang="en-US" sz="5400" dirty="0" smtClean="0"/>
              <a:t>XI </a:t>
            </a:r>
            <a:r>
              <a:rPr lang="ru-RU" sz="5400" dirty="0" smtClean="0"/>
              <a:t>век</a:t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7030A0"/>
                </a:solidFill>
              </a:rPr>
              <a:t>монах Нестор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«Повесть временных лет»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http://www.forumimage.ru/uploads/20130419/13663964926025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3343278" cy="445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s/literatura/Drevnjaja-Rus/0006-006-Letopisets-N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96310" cy="6297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osconcert.com/ic/img.lenta.ru/news/2008/06/20/tsera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4191029" cy="3143272"/>
          </a:xfrm>
          <a:prstGeom prst="rect">
            <a:avLst/>
          </a:prstGeom>
          <a:noFill/>
        </p:spPr>
      </p:pic>
      <p:pic>
        <p:nvPicPr>
          <p:cNvPr id="18436" name="Picture 4" descr="http://sennaar.ru/images/06124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0769">
            <a:off x="4219575" y="1928802"/>
            <a:ext cx="4924425" cy="3276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905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Восковые дощечки для письма</a:t>
            </a:r>
            <a:r>
              <a:rPr lang="ru-RU" sz="4800" dirty="0" smtClean="0"/>
              <a:t>: </a:t>
            </a:r>
          </a:p>
          <a:p>
            <a:r>
              <a:rPr lang="ru-RU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цера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 и писало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0/63/41/63041663_1282482738_bb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5767">
            <a:off x="213888" y="662496"/>
            <a:ext cx="5072098" cy="2772748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ru/1/13/Bb419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7219950" cy="3038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1357298"/>
            <a:ext cx="4238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Берестяные </a:t>
            </a:r>
          </a:p>
          <a:p>
            <a:r>
              <a:rPr lang="ru-RU" sz="6000" dirty="0" smtClean="0"/>
              <a:t>грамоты</a:t>
            </a: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nosticizm.com/qumran/q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500592" cy="6000792"/>
          </a:xfrm>
          <a:prstGeom prst="rect">
            <a:avLst/>
          </a:prstGeom>
          <a:noFill/>
        </p:spPr>
      </p:pic>
      <p:pic>
        <p:nvPicPr>
          <p:cNvPr id="20484" name="Picture 4" descr="http://img13.nnm.me/8/5/6/c/3/856c303ea70936aab380ce11923e7b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892319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3942" y="1214422"/>
            <a:ext cx="39600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пергамент</a:t>
            </a:r>
            <a:endParaRPr lang="ru-RU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Берестяные грамоты новгородского мальчика </a:t>
            </a:r>
            <a:r>
              <a:rPr lang="ru-RU" sz="5400" dirty="0" err="1" smtClean="0"/>
              <a:t>Онфима</a:t>
            </a:r>
            <a:r>
              <a:rPr lang="ru-RU" sz="5400" dirty="0" smtClean="0"/>
              <a:t>, жившего </a:t>
            </a:r>
            <a:br>
              <a:rPr lang="ru-RU" sz="5400" dirty="0" smtClean="0"/>
            </a:br>
            <a:r>
              <a:rPr lang="ru-RU" sz="5400" dirty="0" smtClean="0"/>
              <a:t>в конце 12-начале 13 века.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ics.livejournal.com/don_beaver/pic/000b3pap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7"/>
            <a:ext cx="4505334" cy="639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51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Древнерусская культура:  как учили школьников.</vt:lpstr>
      <vt:lpstr>ПОСЛОВИЦА</vt:lpstr>
      <vt:lpstr>Летописи на Руси – XI век монах Нестор «Повесть временных лет»</vt:lpstr>
      <vt:lpstr>Слайд 4</vt:lpstr>
      <vt:lpstr>Слайд 5</vt:lpstr>
      <vt:lpstr>Слайд 6</vt:lpstr>
      <vt:lpstr>Слайд 7</vt:lpstr>
      <vt:lpstr>Берестяные грамоты новгородского мальчика Онфима, жившего  в конце 12-начале 13 века.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Кирилл и Мефодий  863год Славянская азбука – кириллица.</vt:lpstr>
      <vt:lpstr>Слайд 19</vt:lpstr>
      <vt:lpstr>24 мая – День славянской письменности и культуры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культура:  как учили школьников.</dc:title>
  <dc:creator>Customer</dc:creator>
  <cp:lastModifiedBy>Customer</cp:lastModifiedBy>
  <cp:revision>10</cp:revision>
  <dcterms:created xsi:type="dcterms:W3CDTF">2014-02-08T17:51:37Z</dcterms:created>
  <dcterms:modified xsi:type="dcterms:W3CDTF">2014-02-08T19:28:48Z</dcterms:modified>
</cp:coreProperties>
</file>