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0" r:id="rId4"/>
    <p:sldId id="259" r:id="rId5"/>
    <p:sldId id="261" r:id="rId6"/>
    <p:sldId id="263" r:id="rId7"/>
    <p:sldId id="264" r:id="rId8"/>
    <p:sldId id="265" r:id="rId9"/>
    <p:sldId id="267" r:id="rId10"/>
    <p:sldId id="268" r:id="rId11"/>
    <p:sldId id="266" r:id="rId12"/>
    <p:sldId id="269" r:id="rId13"/>
    <p:sldId id="270" r:id="rId14"/>
    <p:sldId id="271" r:id="rId15"/>
    <p:sldId id="274" r:id="rId16"/>
    <p:sldId id="272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AF82"/>
    <a:srgbClr val="B4AA7A"/>
    <a:srgbClr val="BFB78F"/>
    <a:srgbClr val="A7D6E3"/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10" Type="http://schemas.openxmlformats.org/officeDocument/2006/relationships/image" Target="../media/image19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Русский  язык</a:t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Класс</a:t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Школа России</a:t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класс</a:t>
            </a:r>
            <a:endParaRPr lang="ru-RU" sz="5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1752600"/>
          </a:xfrm>
        </p:spPr>
        <p:txBody>
          <a:bodyPr/>
          <a:lstStyle/>
          <a:p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</a:t>
            </a:r>
          </a:p>
          <a:p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учитель начальных классов</a:t>
            </a:r>
          </a:p>
          <a:p>
            <a:r>
              <a:rPr lang="ru-RU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Безрядина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Ирина Анатольевна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188640"/>
            <a:ext cx="61926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МБОУ   СОШ   №1  г. Льгова  им. В.Б.Бессонова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54868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ИМЯ ПРИЛАГАТЕЛЬНОЕ</a:t>
            </a:r>
            <a:endParaRPr lang="ru-RU" sz="4000" b="1" i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131840" y="1124744"/>
            <a:ext cx="936104" cy="72008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95736" y="1844824"/>
            <a:ext cx="1224136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ед.ч.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699792" y="2492896"/>
            <a:ext cx="0" cy="64807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907704" y="3140968"/>
            <a:ext cx="1800200" cy="108012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907704" y="3068960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Признак</a:t>
            </a:r>
          </a:p>
          <a:p>
            <a:r>
              <a:rPr lang="ru-RU" sz="2400" b="1" dirty="0" smtClean="0"/>
              <a:t>одного</a:t>
            </a:r>
          </a:p>
          <a:p>
            <a:r>
              <a:rPr lang="ru-RU" sz="2400" b="1" dirty="0" smtClean="0"/>
              <a:t>предмета</a:t>
            </a:r>
            <a:endParaRPr lang="ru-RU" sz="2400" b="1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627784" y="4293096"/>
            <a:ext cx="0" cy="57606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971600" y="4869160"/>
            <a:ext cx="3528392" cy="100811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187624" y="5013176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какой?      какая?      какое?</a:t>
            </a:r>
            <a:endParaRPr lang="ru-RU" sz="24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652120" y="1124744"/>
            <a:ext cx="648072" cy="64807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56176" y="1772816"/>
            <a:ext cx="1008112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мн.ч.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588224" y="2348880"/>
            <a:ext cx="0" cy="64807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652120" y="2996952"/>
            <a:ext cx="1872208" cy="122413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652120" y="299695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Признак</a:t>
            </a:r>
          </a:p>
          <a:p>
            <a:r>
              <a:rPr lang="ru-RU" sz="2400" b="1" dirty="0" smtClean="0"/>
              <a:t>нескольких</a:t>
            </a:r>
          </a:p>
          <a:p>
            <a:r>
              <a:rPr lang="ru-RU" sz="2400" b="1" dirty="0" smtClean="0"/>
              <a:t>предметов</a:t>
            </a:r>
            <a:endParaRPr lang="ru-RU" sz="2400" b="1" dirty="0"/>
          </a:p>
        </p:txBody>
      </p:sp>
      <p:cxnSp>
        <p:nvCxnSpPr>
          <p:cNvPr id="21" name="Прямая со стрелкой 20"/>
          <p:cNvCxnSpPr>
            <a:stCxn id="19" idx="2"/>
          </p:cNvCxnSpPr>
          <p:nvPr/>
        </p:nvCxnSpPr>
        <p:spPr>
          <a:xfrm>
            <a:off x="6588224" y="4221088"/>
            <a:ext cx="0" cy="64807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580112" y="4941168"/>
            <a:ext cx="2448272" cy="86409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868144" y="515719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/>
      <p:bldP spid="25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907704" y="620688"/>
            <a:ext cx="676875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емляника </a:t>
            </a:r>
            <a:r>
              <a:rPr lang="ru-RU" sz="5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спелая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альто </a:t>
            </a:r>
            <a:r>
              <a:rPr lang="ru-RU" sz="5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тёплое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ороз </a:t>
            </a:r>
            <a:r>
              <a:rPr lang="ru-RU" sz="5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сильный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оньки </a:t>
            </a:r>
            <a:r>
              <a:rPr lang="ru-RU" sz="5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стальные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>
            <a:off x="3635896" y="188640"/>
            <a:ext cx="2664296" cy="6480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какая?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2627784" y="1844824"/>
            <a:ext cx="2664296" cy="6480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какое?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2699792" y="3501008"/>
            <a:ext cx="2664296" cy="6480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какой?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>
            <a:off x="2987824" y="5085184"/>
            <a:ext cx="2664296" cy="6480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какие?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8144" y="53732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мн.ч.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36096" y="371703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213285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72200" y="47667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4355976" y="764704"/>
            <a:ext cx="144016" cy="21602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923928" y="2420888"/>
            <a:ext cx="144016" cy="21602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3347864" y="4077072"/>
            <a:ext cx="144016" cy="21602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4067944" y="5661248"/>
            <a:ext cx="144016" cy="21602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267744" y="1484784"/>
            <a:ext cx="28803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491880" y="1484784"/>
            <a:ext cx="28803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411760" y="3140968"/>
            <a:ext cx="28803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483768" y="4725144"/>
            <a:ext cx="28803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411760" y="6381328"/>
            <a:ext cx="28803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83568" y="1628800"/>
            <a:ext cx="806489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             мелкое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озеро              дружная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друзья           песчаный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берег              высокое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дерево            верные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771800" y="2276872"/>
            <a:ext cx="2520280" cy="936104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627784" y="2204864"/>
            <a:ext cx="2664296" cy="936104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987824" y="4077072"/>
            <a:ext cx="2376264" cy="1872208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555776" y="4077072"/>
            <a:ext cx="2664296" cy="936104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059832" y="5013176"/>
            <a:ext cx="2232248" cy="936104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00192" y="429309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699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44208" y="249289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2200" y="148478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72200" y="522920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мн.ч.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07096" y="1268760"/>
            <a:ext cx="81369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этом году ранняя весна. Светит яркое солнышко. Дует тёплый ветерок. Журчат шумные ручьи. На берёзах надулись душистые почки. Чирикают весёлые воробьи.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4572000" y="1988840"/>
            <a:ext cx="1883885" cy="101293"/>
          </a:xfrm>
          <a:custGeom>
            <a:avLst/>
            <a:gdLst>
              <a:gd name="connsiteX0" fmla="*/ 0 w 1883885"/>
              <a:gd name="connsiteY0" fmla="*/ 57226 h 101293"/>
              <a:gd name="connsiteX1" fmla="*/ 66102 w 1883885"/>
              <a:gd name="connsiteY1" fmla="*/ 2141 h 101293"/>
              <a:gd name="connsiteX2" fmla="*/ 110169 w 1883885"/>
              <a:gd name="connsiteY2" fmla="*/ 13158 h 101293"/>
              <a:gd name="connsiteX3" fmla="*/ 209321 w 1883885"/>
              <a:gd name="connsiteY3" fmla="*/ 68242 h 101293"/>
              <a:gd name="connsiteX4" fmla="*/ 264405 w 1883885"/>
              <a:gd name="connsiteY4" fmla="*/ 57226 h 101293"/>
              <a:gd name="connsiteX5" fmla="*/ 286439 w 1883885"/>
              <a:gd name="connsiteY5" fmla="*/ 24175 h 101293"/>
              <a:gd name="connsiteX6" fmla="*/ 319490 w 1883885"/>
              <a:gd name="connsiteY6" fmla="*/ 13158 h 101293"/>
              <a:gd name="connsiteX7" fmla="*/ 429658 w 1883885"/>
              <a:gd name="connsiteY7" fmla="*/ 24175 h 101293"/>
              <a:gd name="connsiteX8" fmla="*/ 495759 w 1883885"/>
              <a:gd name="connsiteY8" fmla="*/ 68242 h 101293"/>
              <a:gd name="connsiteX9" fmla="*/ 528810 w 1883885"/>
              <a:gd name="connsiteY9" fmla="*/ 90276 h 101293"/>
              <a:gd name="connsiteX10" fmla="*/ 616945 w 1883885"/>
              <a:gd name="connsiteY10" fmla="*/ 79259 h 101293"/>
              <a:gd name="connsiteX11" fmla="*/ 683046 w 1883885"/>
              <a:gd name="connsiteY11" fmla="*/ 35192 h 101293"/>
              <a:gd name="connsiteX12" fmla="*/ 727114 w 1883885"/>
              <a:gd name="connsiteY12" fmla="*/ 24175 h 101293"/>
              <a:gd name="connsiteX13" fmla="*/ 837282 w 1883885"/>
              <a:gd name="connsiteY13" fmla="*/ 35192 h 101293"/>
              <a:gd name="connsiteX14" fmla="*/ 903384 w 1883885"/>
              <a:gd name="connsiteY14" fmla="*/ 68242 h 101293"/>
              <a:gd name="connsiteX15" fmla="*/ 936434 w 1883885"/>
              <a:gd name="connsiteY15" fmla="*/ 79259 h 101293"/>
              <a:gd name="connsiteX16" fmla="*/ 1046603 w 1883885"/>
              <a:gd name="connsiteY16" fmla="*/ 57226 h 101293"/>
              <a:gd name="connsiteX17" fmla="*/ 1112704 w 1883885"/>
              <a:gd name="connsiteY17" fmla="*/ 13158 h 101293"/>
              <a:gd name="connsiteX18" fmla="*/ 1233890 w 1883885"/>
              <a:gd name="connsiteY18" fmla="*/ 35192 h 101293"/>
              <a:gd name="connsiteX19" fmla="*/ 1333041 w 1883885"/>
              <a:gd name="connsiteY19" fmla="*/ 90276 h 101293"/>
              <a:gd name="connsiteX20" fmla="*/ 1432193 w 1883885"/>
              <a:gd name="connsiteY20" fmla="*/ 79259 h 101293"/>
              <a:gd name="connsiteX21" fmla="*/ 1454227 w 1883885"/>
              <a:gd name="connsiteY21" fmla="*/ 46209 h 101293"/>
              <a:gd name="connsiteX22" fmla="*/ 1520328 w 1883885"/>
              <a:gd name="connsiteY22" fmla="*/ 24175 h 101293"/>
              <a:gd name="connsiteX23" fmla="*/ 1553379 w 1883885"/>
              <a:gd name="connsiteY23" fmla="*/ 2141 h 101293"/>
              <a:gd name="connsiteX24" fmla="*/ 1608463 w 1883885"/>
              <a:gd name="connsiteY24" fmla="*/ 13158 h 101293"/>
              <a:gd name="connsiteX25" fmla="*/ 1674564 w 1883885"/>
              <a:gd name="connsiteY25" fmla="*/ 57226 h 101293"/>
              <a:gd name="connsiteX26" fmla="*/ 1707615 w 1883885"/>
              <a:gd name="connsiteY26" fmla="*/ 79259 h 101293"/>
              <a:gd name="connsiteX27" fmla="*/ 1773716 w 1883885"/>
              <a:gd name="connsiteY27" fmla="*/ 101293 h 101293"/>
              <a:gd name="connsiteX28" fmla="*/ 1806767 w 1883885"/>
              <a:gd name="connsiteY28" fmla="*/ 90276 h 101293"/>
              <a:gd name="connsiteX29" fmla="*/ 1839817 w 1883885"/>
              <a:gd name="connsiteY29" fmla="*/ 68242 h 101293"/>
              <a:gd name="connsiteX30" fmla="*/ 1883885 w 1883885"/>
              <a:gd name="connsiteY30" fmla="*/ 57226 h 10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83885" h="101293">
                <a:moveTo>
                  <a:pt x="0" y="57226"/>
                </a:moveTo>
                <a:cubicBezTo>
                  <a:pt x="9325" y="47901"/>
                  <a:pt x="48207" y="4697"/>
                  <a:pt x="66102" y="2141"/>
                </a:cubicBezTo>
                <a:cubicBezTo>
                  <a:pt x="81091" y="0"/>
                  <a:pt x="95480" y="9486"/>
                  <a:pt x="110169" y="13158"/>
                </a:cubicBezTo>
                <a:cubicBezTo>
                  <a:pt x="185932" y="63668"/>
                  <a:pt x="151147" y="48853"/>
                  <a:pt x="209321" y="68242"/>
                </a:cubicBezTo>
                <a:cubicBezTo>
                  <a:pt x="227682" y="64570"/>
                  <a:pt x="248147" y="66516"/>
                  <a:pt x="264405" y="57226"/>
                </a:cubicBezTo>
                <a:cubicBezTo>
                  <a:pt x="275901" y="50657"/>
                  <a:pt x="276100" y="32446"/>
                  <a:pt x="286439" y="24175"/>
                </a:cubicBezTo>
                <a:cubicBezTo>
                  <a:pt x="295507" y="16920"/>
                  <a:pt x="308473" y="16830"/>
                  <a:pt x="319490" y="13158"/>
                </a:cubicBezTo>
                <a:cubicBezTo>
                  <a:pt x="356213" y="16830"/>
                  <a:pt x="394432" y="13167"/>
                  <a:pt x="429658" y="24175"/>
                </a:cubicBezTo>
                <a:cubicBezTo>
                  <a:pt x="454934" y="32074"/>
                  <a:pt x="473725" y="53553"/>
                  <a:pt x="495759" y="68242"/>
                </a:cubicBezTo>
                <a:lnTo>
                  <a:pt x="528810" y="90276"/>
                </a:lnTo>
                <a:cubicBezTo>
                  <a:pt x="558188" y="86604"/>
                  <a:pt x="589063" y="89217"/>
                  <a:pt x="616945" y="79259"/>
                </a:cubicBezTo>
                <a:cubicBezTo>
                  <a:pt x="641883" y="70352"/>
                  <a:pt x="657356" y="41615"/>
                  <a:pt x="683046" y="35192"/>
                </a:cubicBezTo>
                <a:lnTo>
                  <a:pt x="727114" y="24175"/>
                </a:lnTo>
                <a:cubicBezTo>
                  <a:pt x="763837" y="27847"/>
                  <a:pt x="800805" y="29580"/>
                  <a:pt x="837282" y="35192"/>
                </a:cubicBezTo>
                <a:cubicBezTo>
                  <a:pt x="877279" y="41345"/>
                  <a:pt x="867073" y="50087"/>
                  <a:pt x="903384" y="68242"/>
                </a:cubicBezTo>
                <a:cubicBezTo>
                  <a:pt x="913771" y="73435"/>
                  <a:pt x="925417" y="75587"/>
                  <a:pt x="936434" y="79259"/>
                </a:cubicBezTo>
                <a:cubicBezTo>
                  <a:pt x="944727" y="77877"/>
                  <a:pt x="1030173" y="65441"/>
                  <a:pt x="1046603" y="57226"/>
                </a:cubicBezTo>
                <a:cubicBezTo>
                  <a:pt x="1070289" y="45383"/>
                  <a:pt x="1112704" y="13158"/>
                  <a:pt x="1112704" y="13158"/>
                </a:cubicBezTo>
                <a:cubicBezTo>
                  <a:pt x="1131913" y="15559"/>
                  <a:pt x="1204307" y="18757"/>
                  <a:pt x="1233890" y="35192"/>
                </a:cubicBezTo>
                <a:cubicBezTo>
                  <a:pt x="1347537" y="98329"/>
                  <a:pt x="1258256" y="65347"/>
                  <a:pt x="1333041" y="90276"/>
                </a:cubicBezTo>
                <a:cubicBezTo>
                  <a:pt x="1366092" y="86604"/>
                  <a:pt x="1400941" y="90623"/>
                  <a:pt x="1432193" y="79259"/>
                </a:cubicBezTo>
                <a:cubicBezTo>
                  <a:pt x="1444636" y="74734"/>
                  <a:pt x="1442999" y="53226"/>
                  <a:pt x="1454227" y="46209"/>
                </a:cubicBezTo>
                <a:cubicBezTo>
                  <a:pt x="1473922" y="33900"/>
                  <a:pt x="1501003" y="37058"/>
                  <a:pt x="1520328" y="24175"/>
                </a:cubicBezTo>
                <a:lnTo>
                  <a:pt x="1553379" y="2141"/>
                </a:lnTo>
                <a:cubicBezTo>
                  <a:pt x="1571740" y="5813"/>
                  <a:pt x="1591416" y="5409"/>
                  <a:pt x="1608463" y="13158"/>
                </a:cubicBezTo>
                <a:cubicBezTo>
                  <a:pt x="1632571" y="24116"/>
                  <a:pt x="1652530" y="42537"/>
                  <a:pt x="1674564" y="57226"/>
                </a:cubicBezTo>
                <a:cubicBezTo>
                  <a:pt x="1685581" y="64571"/>
                  <a:pt x="1695054" y="75072"/>
                  <a:pt x="1707615" y="79259"/>
                </a:cubicBezTo>
                <a:lnTo>
                  <a:pt x="1773716" y="101293"/>
                </a:lnTo>
                <a:cubicBezTo>
                  <a:pt x="1784733" y="97621"/>
                  <a:pt x="1796380" y="95470"/>
                  <a:pt x="1806767" y="90276"/>
                </a:cubicBezTo>
                <a:cubicBezTo>
                  <a:pt x="1818610" y="84355"/>
                  <a:pt x="1827974" y="74163"/>
                  <a:pt x="1839817" y="68242"/>
                </a:cubicBezTo>
                <a:cubicBezTo>
                  <a:pt x="1864172" y="56065"/>
                  <a:pt x="1865107" y="57226"/>
                  <a:pt x="1883885" y="5722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275856" y="2708920"/>
            <a:ext cx="1656185" cy="72009"/>
          </a:xfrm>
          <a:custGeom>
            <a:avLst/>
            <a:gdLst>
              <a:gd name="connsiteX0" fmla="*/ 0 w 1883885"/>
              <a:gd name="connsiteY0" fmla="*/ 57226 h 101293"/>
              <a:gd name="connsiteX1" fmla="*/ 66102 w 1883885"/>
              <a:gd name="connsiteY1" fmla="*/ 2141 h 101293"/>
              <a:gd name="connsiteX2" fmla="*/ 110169 w 1883885"/>
              <a:gd name="connsiteY2" fmla="*/ 13158 h 101293"/>
              <a:gd name="connsiteX3" fmla="*/ 209321 w 1883885"/>
              <a:gd name="connsiteY3" fmla="*/ 68242 h 101293"/>
              <a:gd name="connsiteX4" fmla="*/ 264405 w 1883885"/>
              <a:gd name="connsiteY4" fmla="*/ 57226 h 101293"/>
              <a:gd name="connsiteX5" fmla="*/ 286439 w 1883885"/>
              <a:gd name="connsiteY5" fmla="*/ 24175 h 101293"/>
              <a:gd name="connsiteX6" fmla="*/ 319490 w 1883885"/>
              <a:gd name="connsiteY6" fmla="*/ 13158 h 101293"/>
              <a:gd name="connsiteX7" fmla="*/ 429658 w 1883885"/>
              <a:gd name="connsiteY7" fmla="*/ 24175 h 101293"/>
              <a:gd name="connsiteX8" fmla="*/ 495759 w 1883885"/>
              <a:gd name="connsiteY8" fmla="*/ 68242 h 101293"/>
              <a:gd name="connsiteX9" fmla="*/ 528810 w 1883885"/>
              <a:gd name="connsiteY9" fmla="*/ 90276 h 101293"/>
              <a:gd name="connsiteX10" fmla="*/ 616945 w 1883885"/>
              <a:gd name="connsiteY10" fmla="*/ 79259 h 101293"/>
              <a:gd name="connsiteX11" fmla="*/ 683046 w 1883885"/>
              <a:gd name="connsiteY11" fmla="*/ 35192 h 101293"/>
              <a:gd name="connsiteX12" fmla="*/ 727114 w 1883885"/>
              <a:gd name="connsiteY12" fmla="*/ 24175 h 101293"/>
              <a:gd name="connsiteX13" fmla="*/ 837282 w 1883885"/>
              <a:gd name="connsiteY13" fmla="*/ 35192 h 101293"/>
              <a:gd name="connsiteX14" fmla="*/ 903384 w 1883885"/>
              <a:gd name="connsiteY14" fmla="*/ 68242 h 101293"/>
              <a:gd name="connsiteX15" fmla="*/ 936434 w 1883885"/>
              <a:gd name="connsiteY15" fmla="*/ 79259 h 101293"/>
              <a:gd name="connsiteX16" fmla="*/ 1046603 w 1883885"/>
              <a:gd name="connsiteY16" fmla="*/ 57226 h 101293"/>
              <a:gd name="connsiteX17" fmla="*/ 1112704 w 1883885"/>
              <a:gd name="connsiteY17" fmla="*/ 13158 h 101293"/>
              <a:gd name="connsiteX18" fmla="*/ 1233890 w 1883885"/>
              <a:gd name="connsiteY18" fmla="*/ 35192 h 101293"/>
              <a:gd name="connsiteX19" fmla="*/ 1333041 w 1883885"/>
              <a:gd name="connsiteY19" fmla="*/ 90276 h 101293"/>
              <a:gd name="connsiteX20" fmla="*/ 1432193 w 1883885"/>
              <a:gd name="connsiteY20" fmla="*/ 79259 h 101293"/>
              <a:gd name="connsiteX21" fmla="*/ 1454227 w 1883885"/>
              <a:gd name="connsiteY21" fmla="*/ 46209 h 101293"/>
              <a:gd name="connsiteX22" fmla="*/ 1520328 w 1883885"/>
              <a:gd name="connsiteY22" fmla="*/ 24175 h 101293"/>
              <a:gd name="connsiteX23" fmla="*/ 1553379 w 1883885"/>
              <a:gd name="connsiteY23" fmla="*/ 2141 h 101293"/>
              <a:gd name="connsiteX24" fmla="*/ 1608463 w 1883885"/>
              <a:gd name="connsiteY24" fmla="*/ 13158 h 101293"/>
              <a:gd name="connsiteX25" fmla="*/ 1674564 w 1883885"/>
              <a:gd name="connsiteY25" fmla="*/ 57226 h 101293"/>
              <a:gd name="connsiteX26" fmla="*/ 1707615 w 1883885"/>
              <a:gd name="connsiteY26" fmla="*/ 79259 h 101293"/>
              <a:gd name="connsiteX27" fmla="*/ 1773716 w 1883885"/>
              <a:gd name="connsiteY27" fmla="*/ 101293 h 101293"/>
              <a:gd name="connsiteX28" fmla="*/ 1806767 w 1883885"/>
              <a:gd name="connsiteY28" fmla="*/ 90276 h 101293"/>
              <a:gd name="connsiteX29" fmla="*/ 1839817 w 1883885"/>
              <a:gd name="connsiteY29" fmla="*/ 68242 h 101293"/>
              <a:gd name="connsiteX30" fmla="*/ 1883885 w 1883885"/>
              <a:gd name="connsiteY30" fmla="*/ 57226 h 10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83885" h="101293">
                <a:moveTo>
                  <a:pt x="0" y="57226"/>
                </a:moveTo>
                <a:cubicBezTo>
                  <a:pt x="9325" y="47901"/>
                  <a:pt x="48207" y="4697"/>
                  <a:pt x="66102" y="2141"/>
                </a:cubicBezTo>
                <a:cubicBezTo>
                  <a:pt x="81091" y="0"/>
                  <a:pt x="95480" y="9486"/>
                  <a:pt x="110169" y="13158"/>
                </a:cubicBezTo>
                <a:cubicBezTo>
                  <a:pt x="185932" y="63668"/>
                  <a:pt x="151147" y="48853"/>
                  <a:pt x="209321" y="68242"/>
                </a:cubicBezTo>
                <a:cubicBezTo>
                  <a:pt x="227682" y="64570"/>
                  <a:pt x="248147" y="66516"/>
                  <a:pt x="264405" y="57226"/>
                </a:cubicBezTo>
                <a:cubicBezTo>
                  <a:pt x="275901" y="50657"/>
                  <a:pt x="276100" y="32446"/>
                  <a:pt x="286439" y="24175"/>
                </a:cubicBezTo>
                <a:cubicBezTo>
                  <a:pt x="295507" y="16920"/>
                  <a:pt x="308473" y="16830"/>
                  <a:pt x="319490" y="13158"/>
                </a:cubicBezTo>
                <a:cubicBezTo>
                  <a:pt x="356213" y="16830"/>
                  <a:pt x="394432" y="13167"/>
                  <a:pt x="429658" y="24175"/>
                </a:cubicBezTo>
                <a:cubicBezTo>
                  <a:pt x="454934" y="32074"/>
                  <a:pt x="473725" y="53553"/>
                  <a:pt x="495759" y="68242"/>
                </a:cubicBezTo>
                <a:lnTo>
                  <a:pt x="528810" y="90276"/>
                </a:lnTo>
                <a:cubicBezTo>
                  <a:pt x="558188" y="86604"/>
                  <a:pt x="589063" y="89217"/>
                  <a:pt x="616945" y="79259"/>
                </a:cubicBezTo>
                <a:cubicBezTo>
                  <a:pt x="641883" y="70352"/>
                  <a:pt x="657356" y="41615"/>
                  <a:pt x="683046" y="35192"/>
                </a:cubicBezTo>
                <a:lnTo>
                  <a:pt x="727114" y="24175"/>
                </a:lnTo>
                <a:cubicBezTo>
                  <a:pt x="763837" y="27847"/>
                  <a:pt x="800805" y="29580"/>
                  <a:pt x="837282" y="35192"/>
                </a:cubicBezTo>
                <a:cubicBezTo>
                  <a:pt x="877279" y="41345"/>
                  <a:pt x="867073" y="50087"/>
                  <a:pt x="903384" y="68242"/>
                </a:cubicBezTo>
                <a:cubicBezTo>
                  <a:pt x="913771" y="73435"/>
                  <a:pt x="925417" y="75587"/>
                  <a:pt x="936434" y="79259"/>
                </a:cubicBezTo>
                <a:cubicBezTo>
                  <a:pt x="944727" y="77877"/>
                  <a:pt x="1030173" y="65441"/>
                  <a:pt x="1046603" y="57226"/>
                </a:cubicBezTo>
                <a:cubicBezTo>
                  <a:pt x="1070289" y="45383"/>
                  <a:pt x="1112704" y="13158"/>
                  <a:pt x="1112704" y="13158"/>
                </a:cubicBezTo>
                <a:cubicBezTo>
                  <a:pt x="1131913" y="15559"/>
                  <a:pt x="1204307" y="18757"/>
                  <a:pt x="1233890" y="35192"/>
                </a:cubicBezTo>
                <a:cubicBezTo>
                  <a:pt x="1347537" y="98329"/>
                  <a:pt x="1258256" y="65347"/>
                  <a:pt x="1333041" y="90276"/>
                </a:cubicBezTo>
                <a:cubicBezTo>
                  <a:pt x="1366092" y="86604"/>
                  <a:pt x="1400941" y="90623"/>
                  <a:pt x="1432193" y="79259"/>
                </a:cubicBezTo>
                <a:cubicBezTo>
                  <a:pt x="1444636" y="74734"/>
                  <a:pt x="1442999" y="53226"/>
                  <a:pt x="1454227" y="46209"/>
                </a:cubicBezTo>
                <a:cubicBezTo>
                  <a:pt x="1473922" y="33900"/>
                  <a:pt x="1501003" y="37058"/>
                  <a:pt x="1520328" y="24175"/>
                </a:cubicBezTo>
                <a:lnTo>
                  <a:pt x="1553379" y="2141"/>
                </a:lnTo>
                <a:cubicBezTo>
                  <a:pt x="1571740" y="5813"/>
                  <a:pt x="1591416" y="5409"/>
                  <a:pt x="1608463" y="13158"/>
                </a:cubicBezTo>
                <a:cubicBezTo>
                  <a:pt x="1632571" y="24116"/>
                  <a:pt x="1652530" y="42537"/>
                  <a:pt x="1674564" y="57226"/>
                </a:cubicBezTo>
                <a:cubicBezTo>
                  <a:pt x="1685581" y="64571"/>
                  <a:pt x="1695054" y="75072"/>
                  <a:pt x="1707615" y="79259"/>
                </a:cubicBezTo>
                <a:lnTo>
                  <a:pt x="1773716" y="101293"/>
                </a:lnTo>
                <a:cubicBezTo>
                  <a:pt x="1784733" y="97621"/>
                  <a:pt x="1796380" y="95470"/>
                  <a:pt x="1806767" y="90276"/>
                </a:cubicBezTo>
                <a:cubicBezTo>
                  <a:pt x="1818610" y="84355"/>
                  <a:pt x="1827974" y="74163"/>
                  <a:pt x="1839817" y="68242"/>
                </a:cubicBezTo>
                <a:cubicBezTo>
                  <a:pt x="1864172" y="56065"/>
                  <a:pt x="1865107" y="57226"/>
                  <a:pt x="1883885" y="5722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699792" y="3429001"/>
            <a:ext cx="2088232" cy="72008"/>
          </a:xfrm>
          <a:custGeom>
            <a:avLst/>
            <a:gdLst>
              <a:gd name="connsiteX0" fmla="*/ 0 w 1883885"/>
              <a:gd name="connsiteY0" fmla="*/ 57226 h 101293"/>
              <a:gd name="connsiteX1" fmla="*/ 66102 w 1883885"/>
              <a:gd name="connsiteY1" fmla="*/ 2141 h 101293"/>
              <a:gd name="connsiteX2" fmla="*/ 110169 w 1883885"/>
              <a:gd name="connsiteY2" fmla="*/ 13158 h 101293"/>
              <a:gd name="connsiteX3" fmla="*/ 209321 w 1883885"/>
              <a:gd name="connsiteY3" fmla="*/ 68242 h 101293"/>
              <a:gd name="connsiteX4" fmla="*/ 264405 w 1883885"/>
              <a:gd name="connsiteY4" fmla="*/ 57226 h 101293"/>
              <a:gd name="connsiteX5" fmla="*/ 286439 w 1883885"/>
              <a:gd name="connsiteY5" fmla="*/ 24175 h 101293"/>
              <a:gd name="connsiteX6" fmla="*/ 319490 w 1883885"/>
              <a:gd name="connsiteY6" fmla="*/ 13158 h 101293"/>
              <a:gd name="connsiteX7" fmla="*/ 429658 w 1883885"/>
              <a:gd name="connsiteY7" fmla="*/ 24175 h 101293"/>
              <a:gd name="connsiteX8" fmla="*/ 495759 w 1883885"/>
              <a:gd name="connsiteY8" fmla="*/ 68242 h 101293"/>
              <a:gd name="connsiteX9" fmla="*/ 528810 w 1883885"/>
              <a:gd name="connsiteY9" fmla="*/ 90276 h 101293"/>
              <a:gd name="connsiteX10" fmla="*/ 616945 w 1883885"/>
              <a:gd name="connsiteY10" fmla="*/ 79259 h 101293"/>
              <a:gd name="connsiteX11" fmla="*/ 683046 w 1883885"/>
              <a:gd name="connsiteY11" fmla="*/ 35192 h 101293"/>
              <a:gd name="connsiteX12" fmla="*/ 727114 w 1883885"/>
              <a:gd name="connsiteY12" fmla="*/ 24175 h 101293"/>
              <a:gd name="connsiteX13" fmla="*/ 837282 w 1883885"/>
              <a:gd name="connsiteY13" fmla="*/ 35192 h 101293"/>
              <a:gd name="connsiteX14" fmla="*/ 903384 w 1883885"/>
              <a:gd name="connsiteY14" fmla="*/ 68242 h 101293"/>
              <a:gd name="connsiteX15" fmla="*/ 936434 w 1883885"/>
              <a:gd name="connsiteY15" fmla="*/ 79259 h 101293"/>
              <a:gd name="connsiteX16" fmla="*/ 1046603 w 1883885"/>
              <a:gd name="connsiteY16" fmla="*/ 57226 h 101293"/>
              <a:gd name="connsiteX17" fmla="*/ 1112704 w 1883885"/>
              <a:gd name="connsiteY17" fmla="*/ 13158 h 101293"/>
              <a:gd name="connsiteX18" fmla="*/ 1233890 w 1883885"/>
              <a:gd name="connsiteY18" fmla="*/ 35192 h 101293"/>
              <a:gd name="connsiteX19" fmla="*/ 1333041 w 1883885"/>
              <a:gd name="connsiteY19" fmla="*/ 90276 h 101293"/>
              <a:gd name="connsiteX20" fmla="*/ 1432193 w 1883885"/>
              <a:gd name="connsiteY20" fmla="*/ 79259 h 101293"/>
              <a:gd name="connsiteX21" fmla="*/ 1454227 w 1883885"/>
              <a:gd name="connsiteY21" fmla="*/ 46209 h 101293"/>
              <a:gd name="connsiteX22" fmla="*/ 1520328 w 1883885"/>
              <a:gd name="connsiteY22" fmla="*/ 24175 h 101293"/>
              <a:gd name="connsiteX23" fmla="*/ 1553379 w 1883885"/>
              <a:gd name="connsiteY23" fmla="*/ 2141 h 101293"/>
              <a:gd name="connsiteX24" fmla="*/ 1608463 w 1883885"/>
              <a:gd name="connsiteY24" fmla="*/ 13158 h 101293"/>
              <a:gd name="connsiteX25" fmla="*/ 1674564 w 1883885"/>
              <a:gd name="connsiteY25" fmla="*/ 57226 h 101293"/>
              <a:gd name="connsiteX26" fmla="*/ 1707615 w 1883885"/>
              <a:gd name="connsiteY26" fmla="*/ 79259 h 101293"/>
              <a:gd name="connsiteX27" fmla="*/ 1773716 w 1883885"/>
              <a:gd name="connsiteY27" fmla="*/ 101293 h 101293"/>
              <a:gd name="connsiteX28" fmla="*/ 1806767 w 1883885"/>
              <a:gd name="connsiteY28" fmla="*/ 90276 h 101293"/>
              <a:gd name="connsiteX29" fmla="*/ 1839817 w 1883885"/>
              <a:gd name="connsiteY29" fmla="*/ 68242 h 101293"/>
              <a:gd name="connsiteX30" fmla="*/ 1883885 w 1883885"/>
              <a:gd name="connsiteY30" fmla="*/ 57226 h 10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83885" h="101293">
                <a:moveTo>
                  <a:pt x="0" y="57226"/>
                </a:moveTo>
                <a:cubicBezTo>
                  <a:pt x="9325" y="47901"/>
                  <a:pt x="48207" y="4697"/>
                  <a:pt x="66102" y="2141"/>
                </a:cubicBezTo>
                <a:cubicBezTo>
                  <a:pt x="81091" y="0"/>
                  <a:pt x="95480" y="9486"/>
                  <a:pt x="110169" y="13158"/>
                </a:cubicBezTo>
                <a:cubicBezTo>
                  <a:pt x="185932" y="63668"/>
                  <a:pt x="151147" y="48853"/>
                  <a:pt x="209321" y="68242"/>
                </a:cubicBezTo>
                <a:cubicBezTo>
                  <a:pt x="227682" y="64570"/>
                  <a:pt x="248147" y="66516"/>
                  <a:pt x="264405" y="57226"/>
                </a:cubicBezTo>
                <a:cubicBezTo>
                  <a:pt x="275901" y="50657"/>
                  <a:pt x="276100" y="32446"/>
                  <a:pt x="286439" y="24175"/>
                </a:cubicBezTo>
                <a:cubicBezTo>
                  <a:pt x="295507" y="16920"/>
                  <a:pt x="308473" y="16830"/>
                  <a:pt x="319490" y="13158"/>
                </a:cubicBezTo>
                <a:cubicBezTo>
                  <a:pt x="356213" y="16830"/>
                  <a:pt x="394432" y="13167"/>
                  <a:pt x="429658" y="24175"/>
                </a:cubicBezTo>
                <a:cubicBezTo>
                  <a:pt x="454934" y="32074"/>
                  <a:pt x="473725" y="53553"/>
                  <a:pt x="495759" y="68242"/>
                </a:cubicBezTo>
                <a:lnTo>
                  <a:pt x="528810" y="90276"/>
                </a:lnTo>
                <a:cubicBezTo>
                  <a:pt x="558188" y="86604"/>
                  <a:pt x="589063" y="89217"/>
                  <a:pt x="616945" y="79259"/>
                </a:cubicBezTo>
                <a:cubicBezTo>
                  <a:pt x="641883" y="70352"/>
                  <a:pt x="657356" y="41615"/>
                  <a:pt x="683046" y="35192"/>
                </a:cubicBezTo>
                <a:lnTo>
                  <a:pt x="727114" y="24175"/>
                </a:lnTo>
                <a:cubicBezTo>
                  <a:pt x="763837" y="27847"/>
                  <a:pt x="800805" y="29580"/>
                  <a:pt x="837282" y="35192"/>
                </a:cubicBezTo>
                <a:cubicBezTo>
                  <a:pt x="877279" y="41345"/>
                  <a:pt x="867073" y="50087"/>
                  <a:pt x="903384" y="68242"/>
                </a:cubicBezTo>
                <a:cubicBezTo>
                  <a:pt x="913771" y="73435"/>
                  <a:pt x="925417" y="75587"/>
                  <a:pt x="936434" y="79259"/>
                </a:cubicBezTo>
                <a:cubicBezTo>
                  <a:pt x="944727" y="77877"/>
                  <a:pt x="1030173" y="65441"/>
                  <a:pt x="1046603" y="57226"/>
                </a:cubicBezTo>
                <a:cubicBezTo>
                  <a:pt x="1070289" y="45383"/>
                  <a:pt x="1112704" y="13158"/>
                  <a:pt x="1112704" y="13158"/>
                </a:cubicBezTo>
                <a:cubicBezTo>
                  <a:pt x="1131913" y="15559"/>
                  <a:pt x="1204307" y="18757"/>
                  <a:pt x="1233890" y="35192"/>
                </a:cubicBezTo>
                <a:cubicBezTo>
                  <a:pt x="1347537" y="98329"/>
                  <a:pt x="1258256" y="65347"/>
                  <a:pt x="1333041" y="90276"/>
                </a:cubicBezTo>
                <a:cubicBezTo>
                  <a:pt x="1366092" y="86604"/>
                  <a:pt x="1400941" y="90623"/>
                  <a:pt x="1432193" y="79259"/>
                </a:cubicBezTo>
                <a:cubicBezTo>
                  <a:pt x="1444636" y="74734"/>
                  <a:pt x="1442999" y="53226"/>
                  <a:pt x="1454227" y="46209"/>
                </a:cubicBezTo>
                <a:cubicBezTo>
                  <a:pt x="1473922" y="33900"/>
                  <a:pt x="1501003" y="37058"/>
                  <a:pt x="1520328" y="24175"/>
                </a:cubicBezTo>
                <a:lnTo>
                  <a:pt x="1553379" y="2141"/>
                </a:lnTo>
                <a:cubicBezTo>
                  <a:pt x="1571740" y="5813"/>
                  <a:pt x="1591416" y="5409"/>
                  <a:pt x="1608463" y="13158"/>
                </a:cubicBezTo>
                <a:cubicBezTo>
                  <a:pt x="1632571" y="24116"/>
                  <a:pt x="1652530" y="42537"/>
                  <a:pt x="1674564" y="57226"/>
                </a:cubicBezTo>
                <a:cubicBezTo>
                  <a:pt x="1685581" y="64571"/>
                  <a:pt x="1695054" y="75072"/>
                  <a:pt x="1707615" y="79259"/>
                </a:cubicBezTo>
                <a:lnTo>
                  <a:pt x="1773716" y="101293"/>
                </a:lnTo>
                <a:cubicBezTo>
                  <a:pt x="1784733" y="97621"/>
                  <a:pt x="1796380" y="95470"/>
                  <a:pt x="1806767" y="90276"/>
                </a:cubicBezTo>
                <a:cubicBezTo>
                  <a:pt x="1818610" y="84355"/>
                  <a:pt x="1827974" y="74163"/>
                  <a:pt x="1839817" y="68242"/>
                </a:cubicBezTo>
                <a:cubicBezTo>
                  <a:pt x="1864172" y="56065"/>
                  <a:pt x="1865107" y="57226"/>
                  <a:pt x="1883885" y="5722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3419872" y="4221088"/>
            <a:ext cx="2160240" cy="101293"/>
          </a:xfrm>
          <a:custGeom>
            <a:avLst/>
            <a:gdLst>
              <a:gd name="connsiteX0" fmla="*/ 0 w 1883885"/>
              <a:gd name="connsiteY0" fmla="*/ 57226 h 101293"/>
              <a:gd name="connsiteX1" fmla="*/ 66102 w 1883885"/>
              <a:gd name="connsiteY1" fmla="*/ 2141 h 101293"/>
              <a:gd name="connsiteX2" fmla="*/ 110169 w 1883885"/>
              <a:gd name="connsiteY2" fmla="*/ 13158 h 101293"/>
              <a:gd name="connsiteX3" fmla="*/ 209321 w 1883885"/>
              <a:gd name="connsiteY3" fmla="*/ 68242 h 101293"/>
              <a:gd name="connsiteX4" fmla="*/ 264405 w 1883885"/>
              <a:gd name="connsiteY4" fmla="*/ 57226 h 101293"/>
              <a:gd name="connsiteX5" fmla="*/ 286439 w 1883885"/>
              <a:gd name="connsiteY5" fmla="*/ 24175 h 101293"/>
              <a:gd name="connsiteX6" fmla="*/ 319490 w 1883885"/>
              <a:gd name="connsiteY6" fmla="*/ 13158 h 101293"/>
              <a:gd name="connsiteX7" fmla="*/ 429658 w 1883885"/>
              <a:gd name="connsiteY7" fmla="*/ 24175 h 101293"/>
              <a:gd name="connsiteX8" fmla="*/ 495759 w 1883885"/>
              <a:gd name="connsiteY8" fmla="*/ 68242 h 101293"/>
              <a:gd name="connsiteX9" fmla="*/ 528810 w 1883885"/>
              <a:gd name="connsiteY9" fmla="*/ 90276 h 101293"/>
              <a:gd name="connsiteX10" fmla="*/ 616945 w 1883885"/>
              <a:gd name="connsiteY10" fmla="*/ 79259 h 101293"/>
              <a:gd name="connsiteX11" fmla="*/ 683046 w 1883885"/>
              <a:gd name="connsiteY11" fmla="*/ 35192 h 101293"/>
              <a:gd name="connsiteX12" fmla="*/ 727114 w 1883885"/>
              <a:gd name="connsiteY12" fmla="*/ 24175 h 101293"/>
              <a:gd name="connsiteX13" fmla="*/ 837282 w 1883885"/>
              <a:gd name="connsiteY13" fmla="*/ 35192 h 101293"/>
              <a:gd name="connsiteX14" fmla="*/ 903384 w 1883885"/>
              <a:gd name="connsiteY14" fmla="*/ 68242 h 101293"/>
              <a:gd name="connsiteX15" fmla="*/ 936434 w 1883885"/>
              <a:gd name="connsiteY15" fmla="*/ 79259 h 101293"/>
              <a:gd name="connsiteX16" fmla="*/ 1046603 w 1883885"/>
              <a:gd name="connsiteY16" fmla="*/ 57226 h 101293"/>
              <a:gd name="connsiteX17" fmla="*/ 1112704 w 1883885"/>
              <a:gd name="connsiteY17" fmla="*/ 13158 h 101293"/>
              <a:gd name="connsiteX18" fmla="*/ 1233890 w 1883885"/>
              <a:gd name="connsiteY18" fmla="*/ 35192 h 101293"/>
              <a:gd name="connsiteX19" fmla="*/ 1333041 w 1883885"/>
              <a:gd name="connsiteY19" fmla="*/ 90276 h 101293"/>
              <a:gd name="connsiteX20" fmla="*/ 1432193 w 1883885"/>
              <a:gd name="connsiteY20" fmla="*/ 79259 h 101293"/>
              <a:gd name="connsiteX21" fmla="*/ 1454227 w 1883885"/>
              <a:gd name="connsiteY21" fmla="*/ 46209 h 101293"/>
              <a:gd name="connsiteX22" fmla="*/ 1520328 w 1883885"/>
              <a:gd name="connsiteY22" fmla="*/ 24175 h 101293"/>
              <a:gd name="connsiteX23" fmla="*/ 1553379 w 1883885"/>
              <a:gd name="connsiteY23" fmla="*/ 2141 h 101293"/>
              <a:gd name="connsiteX24" fmla="*/ 1608463 w 1883885"/>
              <a:gd name="connsiteY24" fmla="*/ 13158 h 101293"/>
              <a:gd name="connsiteX25" fmla="*/ 1674564 w 1883885"/>
              <a:gd name="connsiteY25" fmla="*/ 57226 h 101293"/>
              <a:gd name="connsiteX26" fmla="*/ 1707615 w 1883885"/>
              <a:gd name="connsiteY26" fmla="*/ 79259 h 101293"/>
              <a:gd name="connsiteX27" fmla="*/ 1773716 w 1883885"/>
              <a:gd name="connsiteY27" fmla="*/ 101293 h 101293"/>
              <a:gd name="connsiteX28" fmla="*/ 1806767 w 1883885"/>
              <a:gd name="connsiteY28" fmla="*/ 90276 h 101293"/>
              <a:gd name="connsiteX29" fmla="*/ 1839817 w 1883885"/>
              <a:gd name="connsiteY29" fmla="*/ 68242 h 101293"/>
              <a:gd name="connsiteX30" fmla="*/ 1883885 w 1883885"/>
              <a:gd name="connsiteY30" fmla="*/ 57226 h 10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83885" h="101293">
                <a:moveTo>
                  <a:pt x="0" y="57226"/>
                </a:moveTo>
                <a:cubicBezTo>
                  <a:pt x="9325" y="47901"/>
                  <a:pt x="48207" y="4697"/>
                  <a:pt x="66102" y="2141"/>
                </a:cubicBezTo>
                <a:cubicBezTo>
                  <a:pt x="81091" y="0"/>
                  <a:pt x="95480" y="9486"/>
                  <a:pt x="110169" y="13158"/>
                </a:cubicBezTo>
                <a:cubicBezTo>
                  <a:pt x="185932" y="63668"/>
                  <a:pt x="151147" y="48853"/>
                  <a:pt x="209321" y="68242"/>
                </a:cubicBezTo>
                <a:cubicBezTo>
                  <a:pt x="227682" y="64570"/>
                  <a:pt x="248147" y="66516"/>
                  <a:pt x="264405" y="57226"/>
                </a:cubicBezTo>
                <a:cubicBezTo>
                  <a:pt x="275901" y="50657"/>
                  <a:pt x="276100" y="32446"/>
                  <a:pt x="286439" y="24175"/>
                </a:cubicBezTo>
                <a:cubicBezTo>
                  <a:pt x="295507" y="16920"/>
                  <a:pt x="308473" y="16830"/>
                  <a:pt x="319490" y="13158"/>
                </a:cubicBezTo>
                <a:cubicBezTo>
                  <a:pt x="356213" y="16830"/>
                  <a:pt x="394432" y="13167"/>
                  <a:pt x="429658" y="24175"/>
                </a:cubicBezTo>
                <a:cubicBezTo>
                  <a:pt x="454934" y="32074"/>
                  <a:pt x="473725" y="53553"/>
                  <a:pt x="495759" y="68242"/>
                </a:cubicBezTo>
                <a:lnTo>
                  <a:pt x="528810" y="90276"/>
                </a:lnTo>
                <a:cubicBezTo>
                  <a:pt x="558188" y="86604"/>
                  <a:pt x="589063" y="89217"/>
                  <a:pt x="616945" y="79259"/>
                </a:cubicBezTo>
                <a:cubicBezTo>
                  <a:pt x="641883" y="70352"/>
                  <a:pt x="657356" y="41615"/>
                  <a:pt x="683046" y="35192"/>
                </a:cubicBezTo>
                <a:lnTo>
                  <a:pt x="727114" y="24175"/>
                </a:lnTo>
                <a:cubicBezTo>
                  <a:pt x="763837" y="27847"/>
                  <a:pt x="800805" y="29580"/>
                  <a:pt x="837282" y="35192"/>
                </a:cubicBezTo>
                <a:cubicBezTo>
                  <a:pt x="877279" y="41345"/>
                  <a:pt x="867073" y="50087"/>
                  <a:pt x="903384" y="68242"/>
                </a:cubicBezTo>
                <a:cubicBezTo>
                  <a:pt x="913771" y="73435"/>
                  <a:pt x="925417" y="75587"/>
                  <a:pt x="936434" y="79259"/>
                </a:cubicBezTo>
                <a:cubicBezTo>
                  <a:pt x="944727" y="77877"/>
                  <a:pt x="1030173" y="65441"/>
                  <a:pt x="1046603" y="57226"/>
                </a:cubicBezTo>
                <a:cubicBezTo>
                  <a:pt x="1070289" y="45383"/>
                  <a:pt x="1112704" y="13158"/>
                  <a:pt x="1112704" y="13158"/>
                </a:cubicBezTo>
                <a:cubicBezTo>
                  <a:pt x="1131913" y="15559"/>
                  <a:pt x="1204307" y="18757"/>
                  <a:pt x="1233890" y="35192"/>
                </a:cubicBezTo>
                <a:cubicBezTo>
                  <a:pt x="1347537" y="98329"/>
                  <a:pt x="1258256" y="65347"/>
                  <a:pt x="1333041" y="90276"/>
                </a:cubicBezTo>
                <a:cubicBezTo>
                  <a:pt x="1366092" y="86604"/>
                  <a:pt x="1400941" y="90623"/>
                  <a:pt x="1432193" y="79259"/>
                </a:cubicBezTo>
                <a:cubicBezTo>
                  <a:pt x="1444636" y="74734"/>
                  <a:pt x="1442999" y="53226"/>
                  <a:pt x="1454227" y="46209"/>
                </a:cubicBezTo>
                <a:cubicBezTo>
                  <a:pt x="1473922" y="33900"/>
                  <a:pt x="1501003" y="37058"/>
                  <a:pt x="1520328" y="24175"/>
                </a:cubicBezTo>
                <a:lnTo>
                  <a:pt x="1553379" y="2141"/>
                </a:lnTo>
                <a:cubicBezTo>
                  <a:pt x="1571740" y="5813"/>
                  <a:pt x="1591416" y="5409"/>
                  <a:pt x="1608463" y="13158"/>
                </a:cubicBezTo>
                <a:cubicBezTo>
                  <a:pt x="1632571" y="24116"/>
                  <a:pt x="1652530" y="42537"/>
                  <a:pt x="1674564" y="57226"/>
                </a:cubicBezTo>
                <a:cubicBezTo>
                  <a:pt x="1685581" y="64571"/>
                  <a:pt x="1695054" y="75072"/>
                  <a:pt x="1707615" y="79259"/>
                </a:cubicBezTo>
                <a:lnTo>
                  <a:pt x="1773716" y="101293"/>
                </a:lnTo>
                <a:cubicBezTo>
                  <a:pt x="1784733" y="97621"/>
                  <a:pt x="1796380" y="95470"/>
                  <a:pt x="1806767" y="90276"/>
                </a:cubicBezTo>
                <a:cubicBezTo>
                  <a:pt x="1818610" y="84355"/>
                  <a:pt x="1827974" y="74163"/>
                  <a:pt x="1839817" y="68242"/>
                </a:cubicBezTo>
                <a:cubicBezTo>
                  <a:pt x="1864172" y="56065"/>
                  <a:pt x="1865107" y="57226"/>
                  <a:pt x="1883885" y="5722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6012160" y="5661249"/>
            <a:ext cx="2016224" cy="72008"/>
          </a:xfrm>
          <a:custGeom>
            <a:avLst/>
            <a:gdLst>
              <a:gd name="connsiteX0" fmla="*/ 0 w 1883885"/>
              <a:gd name="connsiteY0" fmla="*/ 57226 h 101293"/>
              <a:gd name="connsiteX1" fmla="*/ 66102 w 1883885"/>
              <a:gd name="connsiteY1" fmla="*/ 2141 h 101293"/>
              <a:gd name="connsiteX2" fmla="*/ 110169 w 1883885"/>
              <a:gd name="connsiteY2" fmla="*/ 13158 h 101293"/>
              <a:gd name="connsiteX3" fmla="*/ 209321 w 1883885"/>
              <a:gd name="connsiteY3" fmla="*/ 68242 h 101293"/>
              <a:gd name="connsiteX4" fmla="*/ 264405 w 1883885"/>
              <a:gd name="connsiteY4" fmla="*/ 57226 h 101293"/>
              <a:gd name="connsiteX5" fmla="*/ 286439 w 1883885"/>
              <a:gd name="connsiteY5" fmla="*/ 24175 h 101293"/>
              <a:gd name="connsiteX6" fmla="*/ 319490 w 1883885"/>
              <a:gd name="connsiteY6" fmla="*/ 13158 h 101293"/>
              <a:gd name="connsiteX7" fmla="*/ 429658 w 1883885"/>
              <a:gd name="connsiteY7" fmla="*/ 24175 h 101293"/>
              <a:gd name="connsiteX8" fmla="*/ 495759 w 1883885"/>
              <a:gd name="connsiteY8" fmla="*/ 68242 h 101293"/>
              <a:gd name="connsiteX9" fmla="*/ 528810 w 1883885"/>
              <a:gd name="connsiteY9" fmla="*/ 90276 h 101293"/>
              <a:gd name="connsiteX10" fmla="*/ 616945 w 1883885"/>
              <a:gd name="connsiteY10" fmla="*/ 79259 h 101293"/>
              <a:gd name="connsiteX11" fmla="*/ 683046 w 1883885"/>
              <a:gd name="connsiteY11" fmla="*/ 35192 h 101293"/>
              <a:gd name="connsiteX12" fmla="*/ 727114 w 1883885"/>
              <a:gd name="connsiteY12" fmla="*/ 24175 h 101293"/>
              <a:gd name="connsiteX13" fmla="*/ 837282 w 1883885"/>
              <a:gd name="connsiteY13" fmla="*/ 35192 h 101293"/>
              <a:gd name="connsiteX14" fmla="*/ 903384 w 1883885"/>
              <a:gd name="connsiteY14" fmla="*/ 68242 h 101293"/>
              <a:gd name="connsiteX15" fmla="*/ 936434 w 1883885"/>
              <a:gd name="connsiteY15" fmla="*/ 79259 h 101293"/>
              <a:gd name="connsiteX16" fmla="*/ 1046603 w 1883885"/>
              <a:gd name="connsiteY16" fmla="*/ 57226 h 101293"/>
              <a:gd name="connsiteX17" fmla="*/ 1112704 w 1883885"/>
              <a:gd name="connsiteY17" fmla="*/ 13158 h 101293"/>
              <a:gd name="connsiteX18" fmla="*/ 1233890 w 1883885"/>
              <a:gd name="connsiteY18" fmla="*/ 35192 h 101293"/>
              <a:gd name="connsiteX19" fmla="*/ 1333041 w 1883885"/>
              <a:gd name="connsiteY19" fmla="*/ 90276 h 101293"/>
              <a:gd name="connsiteX20" fmla="*/ 1432193 w 1883885"/>
              <a:gd name="connsiteY20" fmla="*/ 79259 h 101293"/>
              <a:gd name="connsiteX21" fmla="*/ 1454227 w 1883885"/>
              <a:gd name="connsiteY21" fmla="*/ 46209 h 101293"/>
              <a:gd name="connsiteX22" fmla="*/ 1520328 w 1883885"/>
              <a:gd name="connsiteY22" fmla="*/ 24175 h 101293"/>
              <a:gd name="connsiteX23" fmla="*/ 1553379 w 1883885"/>
              <a:gd name="connsiteY23" fmla="*/ 2141 h 101293"/>
              <a:gd name="connsiteX24" fmla="*/ 1608463 w 1883885"/>
              <a:gd name="connsiteY24" fmla="*/ 13158 h 101293"/>
              <a:gd name="connsiteX25" fmla="*/ 1674564 w 1883885"/>
              <a:gd name="connsiteY25" fmla="*/ 57226 h 101293"/>
              <a:gd name="connsiteX26" fmla="*/ 1707615 w 1883885"/>
              <a:gd name="connsiteY26" fmla="*/ 79259 h 101293"/>
              <a:gd name="connsiteX27" fmla="*/ 1773716 w 1883885"/>
              <a:gd name="connsiteY27" fmla="*/ 101293 h 101293"/>
              <a:gd name="connsiteX28" fmla="*/ 1806767 w 1883885"/>
              <a:gd name="connsiteY28" fmla="*/ 90276 h 101293"/>
              <a:gd name="connsiteX29" fmla="*/ 1839817 w 1883885"/>
              <a:gd name="connsiteY29" fmla="*/ 68242 h 101293"/>
              <a:gd name="connsiteX30" fmla="*/ 1883885 w 1883885"/>
              <a:gd name="connsiteY30" fmla="*/ 57226 h 10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83885" h="101293">
                <a:moveTo>
                  <a:pt x="0" y="57226"/>
                </a:moveTo>
                <a:cubicBezTo>
                  <a:pt x="9325" y="47901"/>
                  <a:pt x="48207" y="4697"/>
                  <a:pt x="66102" y="2141"/>
                </a:cubicBezTo>
                <a:cubicBezTo>
                  <a:pt x="81091" y="0"/>
                  <a:pt x="95480" y="9486"/>
                  <a:pt x="110169" y="13158"/>
                </a:cubicBezTo>
                <a:cubicBezTo>
                  <a:pt x="185932" y="63668"/>
                  <a:pt x="151147" y="48853"/>
                  <a:pt x="209321" y="68242"/>
                </a:cubicBezTo>
                <a:cubicBezTo>
                  <a:pt x="227682" y="64570"/>
                  <a:pt x="248147" y="66516"/>
                  <a:pt x="264405" y="57226"/>
                </a:cubicBezTo>
                <a:cubicBezTo>
                  <a:pt x="275901" y="50657"/>
                  <a:pt x="276100" y="32446"/>
                  <a:pt x="286439" y="24175"/>
                </a:cubicBezTo>
                <a:cubicBezTo>
                  <a:pt x="295507" y="16920"/>
                  <a:pt x="308473" y="16830"/>
                  <a:pt x="319490" y="13158"/>
                </a:cubicBezTo>
                <a:cubicBezTo>
                  <a:pt x="356213" y="16830"/>
                  <a:pt x="394432" y="13167"/>
                  <a:pt x="429658" y="24175"/>
                </a:cubicBezTo>
                <a:cubicBezTo>
                  <a:pt x="454934" y="32074"/>
                  <a:pt x="473725" y="53553"/>
                  <a:pt x="495759" y="68242"/>
                </a:cubicBezTo>
                <a:lnTo>
                  <a:pt x="528810" y="90276"/>
                </a:lnTo>
                <a:cubicBezTo>
                  <a:pt x="558188" y="86604"/>
                  <a:pt x="589063" y="89217"/>
                  <a:pt x="616945" y="79259"/>
                </a:cubicBezTo>
                <a:cubicBezTo>
                  <a:pt x="641883" y="70352"/>
                  <a:pt x="657356" y="41615"/>
                  <a:pt x="683046" y="35192"/>
                </a:cubicBezTo>
                <a:lnTo>
                  <a:pt x="727114" y="24175"/>
                </a:lnTo>
                <a:cubicBezTo>
                  <a:pt x="763837" y="27847"/>
                  <a:pt x="800805" y="29580"/>
                  <a:pt x="837282" y="35192"/>
                </a:cubicBezTo>
                <a:cubicBezTo>
                  <a:pt x="877279" y="41345"/>
                  <a:pt x="867073" y="50087"/>
                  <a:pt x="903384" y="68242"/>
                </a:cubicBezTo>
                <a:cubicBezTo>
                  <a:pt x="913771" y="73435"/>
                  <a:pt x="925417" y="75587"/>
                  <a:pt x="936434" y="79259"/>
                </a:cubicBezTo>
                <a:cubicBezTo>
                  <a:pt x="944727" y="77877"/>
                  <a:pt x="1030173" y="65441"/>
                  <a:pt x="1046603" y="57226"/>
                </a:cubicBezTo>
                <a:cubicBezTo>
                  <a:pt x="1070289" y="45383"/>
                  <a:pt x="1112704" y="13158"/>
                  <a:pt x="1112704" y="13158"/>
                </a:cubicBezTo>
                <a:cubicBezTo>
                  <a:pt x="1131913" y="15559"/>
                  <a:pt x="1204307" y="18757"/>
                  <a:pt x="1233890" y="35192"/>
                </a:cubicBezTo>
                <a:cubicBezTo>
                  <a:pt x="1347537" y="98329"/>
                  <a:pt x="1258256" y="65347"/>
                  <a:pt x="1333041" y="90276"/>
                </a:cubicBezTo>
                <a:cubicBezTo>
                  <a:pt x="1366092" y="86604"/>
                  <a:pt x="1400941" y="90623"/>
                  <a:pt x="1432193" y="79259"/>
                </a:cubicBezTo>
                <a:cubicBezTo>
                  <a:pt x="1444636" y="74734"/>
                  <a:pt x="1442999" y="53226"/>
                  <a:pt x="1454227" y="46209"/>
                </a:cubicBezTo>
                <a:cubicBezTo>
                  <a:pt x="1473922" y="33900"/>
                  <a:pt x="1501003" y="37058"/>
                  <a:pt x="1520328" y="24175"/>
                </a:cubicBezTo>
                <a:lnTo>
                  <a:pt x="1553379" y="2141"/>
                </a:lnTo>
                <a:cubicBezTo>
                  <a:pt x="1571740" y="5813"/>
                  <a:pt x="1591416" y="5409"/>
                  <a:pt x="1608463" y="13158"/>
                </a:cubicBezTo>
                <a:cubicBezTo>
                  <a:pt x="1632571" y="24116"/>
                  <a:pt x="1652530" y="42537"/>
                  <a:pt x="1674564" y="57226"/>
                </a:cubicBezTo>
                <a:cubicBezTo>
                  <a:pt x="1685581" y="64571"/>
                  <a:pt x="1695054" y="75072"/>
                  <a:pt x="1707615" y="79259"/>
                </a:cubicBezTo>
                <a:lnTo>
                  <a:pt x="1773716" y="101293"/>
                </a:lnTo>
                <a:cubicBezTo>
                  <a:pt x="1784733" y="97621"/>
                  <a:pt x="1796380" y="95470"/>
                  <a:pt x="1806767" y="90276"/>
                </a:cubicBezTo>
                <a:cubicBezTo>
                  <a:pt x="1818610" y="84355"/>
                  <a:pt x="1827974" y="74163"/>
                  <a:pt x="1839817" y="68242"/>
                </a:cubicBezTo>
                <a:cubicBezTo>
                  <a:pt x="1864172" y="56065"/>
                  <a:pt x="1865107" y="57226"/>
                  <a:pt x="1883885" y="5722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5868144" y="4869160"/>
            <a:ext cx="2812786" cy="144015"/>
          </a:xfrm>
          <a:custGeom>
            <a:avLst/>
            <a:gdLst>
              <a:gd name="connsiteX0" fmla="*/ 0 w 2812786"/>
              <a:gd name="connsiteY0" fmla="*/ 33050 h 165253"/>
              <a:gd name="connsiteX1" fmla="*/ 66102 w 2812786"/>
              <a:gd name="connsiteY1" fmla="*/ 11017 h 165253"/>
              <a:gd name="connsiteX2" fmla="*/ 99152 w 2812786"/>
              <a:gd name="connsiteY2" fmla="*/ 0 h 165253"/>
              <a:gd name="connsiteX3" fmla="*/ 176270 w 2812786"/>
              <a:gd name="connsiteY3" fmla="*/ 22033 h 165253"/>
              <a:gd name="connsiteX4" fmla="*/ 231355 w 2812786"/>
              <a:gd name="connsiteY4" fmla="*/ 66101 h 165253"/>
              <a:gd name="connsiteX5" fmla="*/ 341523 w 2812786"/>
              <a:gd name="connsiteY5" fmla="*/ 88135 h 165253"/>
              <a:gd name="connsiteX6" fmla="*/ 440675 w 2812786"/>
              <a:gd name="connsiteY6" fmla="*/ 66101 h 165253"/>
              <a:gd name="connsiteX7" fmla="*/ 506776 w 2812786"/>
              <a:gd name="connsiteY7" fmla="*/ 33050 h 165253"/>
              <a:gd name="connsiteX8" fmla="*/ 616945 w 2812786"/>
              <a:gd name="connsiteY8" fmla="*/ 44067 h 165253"/>
              <a:gd name="connsiteX9" fmla="*/ 661012 w 2812786"/>
              <a:gd name="connsiteY9" fmla="*/ 110168 h 165253"/>
              <a:gd name="connsiteX10" fmla="*/ 694063 w 2812786"/>
              <a:gd name="connsiteY10" fmla="*/ 132202 h 165253"/>
              <a:gd name="connsiteX11" fmla="*/ 782198 w 2812786"/>
              <a:gd name="connsiteY11" fmla="*/ 121185 h 165253"/>
              <a:gd name="connsiteX12" fmla="*/ 815248 w 2812786"/>
              <a:gd name="connsiteY12" fmla="*/ 110168 h 165253"/>
              <a:gd name="connsiteX13" fmla="*/ 859316 w 2812786"/>
              <a:gd name="connsiteY13" fmla="*/ 44067 h 165253"/>
              <a:gd name="connsiteX14" fmla="*/ 1013552 w 2812786"/>
              <a:gd name="connsiteY14" fmla="*/ 55084 h 165253"/>
              <a:gd name="connsiteX15" fmla="*/ 1024569 w 2812786"/>
              <a:gd name="connsiteY15" fmla="*/ 99152 h 165253"/>
              <a:gd name="connsiteX16" fmla="*/ 1046603 w 2812786"/>
              <a:gd name="connsiteY16" fmla="*/ 132202 h 165253"/>
              <a:gd name="connsiteX17" fmla="*/ 1090670 w 2812786"/>
              <a:gd name="connsiteY17" fmla="*/ 143219 h 165253"/>
              <a:gd name="connsiteX18" fmla="*/ 1123721 w 2812786"/>
              <a:gd name="connsiteY18" fmla="*/ 154236 h 165253"/>
              <a:gd name="connsiteX19" fmla="*/ 1222873 w 2812786"/>
              <a:gd name="connsiteY19" fmla="*/ 121185 h 165253"/>
              <a:gd name="connsiteX20" fmla="*/ 1266940 w 2812786"/>
              <a:gd name="connsiteY20" fmla="*/ 55084 h 165253"/>
              <a:gd name="connsiteX21" fmla="*/ 1377109 w 2812786"/>
              <a:gd name="connsiteY21" fmla="*/ 77118 h 165253"/>
              <a:gd name="connsiteX22" fmla="*/ 1410159 w 2812786"/>
              <a:gd name="connsiteY22" fmla="*/ 99152 h 165253"/>
              <a:gd name="connsiteX23" fmla="*/ 1421176 w 2812786"/>
              <a:gd name="connsiteY23" fmla="*/ 132202 h 165253"/>
              <a:gd name="connsiteX24" fmla="*/ 1487277 w 2812786"/>
              <a:gd name="connsiteY24" fmla="*/ 154236 h 165253"/>
              <a:gd name="connsiteX25" fmla="*/ 1586429 w 2812786"/>
              <a:gd name="connsiteY25" fmla="*/ 121185 h 165253"/>
              <a:gd name="connsiteX26" fmla="*/ 1630497 w 2812786"/>
              <a:gd name="connsiteY26" fmla="*/ 77118 h 165253"/>
              <a:gd name="connsiteX27" fmla="*/ 1663547 w 2812786"/>
              <a:gd name="connsiteY27" fmla="*/ 55084 h 165253"/>
              <a:gd name="connsiteX28" fmla="*/ 1795750 w 2812786"/>
              <a:gd name="connsiteY28" fmla="*/ 77118 h 165253"/>
              <a:gd name="connsiteX29" fmla="*/ 1817783 w 2812786"/>
              <a:gd name="connsiteY29" fmla="*/ 110168 h 165253"/>
              <a:gd name="connsiteX30" fmla="*/ 1861851 w 2812786"/>
              <a:gd name="connsiteY30" fmla="*/ 121185 h 165253"/>
              <a:gd name="connsiteX31" fmla="*/ 1894902 w 2812786"/>
              <a:gd name="connsiteY31" fmla="*/ 132202 h 165253"/>
              <a:gd name="connsiteX32" fmla="*/ 1961003 w 2812786"/>
              <a:gd name="connsiteY32" fmla="*/ 99152 h 165253"/>
              <a:gd name="connsiteX33" fmla="*/ 1983036 w 2812786"/>
              <a:gd name="connsiteY33" fmla="*/ 66101 h 165253"/>
              <a:gd name="connsiteX34" fmla="*/ 2049138 w 2812786"/>
              <a:gd name="connsiteY34" fmla="*/ 33050 h 165253"/>
              <a:gd name="connsiteX35" fmla="*/ 2126256 w 2812786"/>
              <a:gd name="connsiteY35" fmla="*/ 55084 h 165253"/>
              <a:gd name="connsiteX36" fmla="*/ 2181340 w 2812786"/>
              <a:gd name="connsiteY36" fmla="*/ 110168 h 165253"/>
              <a:gd name="connsiteX37" fmla="*/ 2291509 w 2812786"/>
              <a:gd name="connsiteY37" fmla="*/ 121185 h 165253"/>
              <a:gd name="connsiteX38" fmla="*/ 2313542 w 2812786"/>
              <a:gd name="connsiteY38" fmla="*/ 88135 h 165253"/>
              <a:gd name="connsiteX39" fmla="*/ 2390661 w 2812786"/>
              <a:gd name="connsiteY39" fmla="*/ 55084 h 165253"/>
              <a:gd name="connsiteX40" fmla="*/ 2434728 w 2812786"/>
              <a:gd name="connsiteY40" fmla="*/ 99152 h 165253"/>
              <a:gd name="connsiteX41" fmla="*/ 2467779 w 2812786"/>
              <a:gd name="connsiteY41" fmla="*/ 110168 h 165253"/>
              <a:gd name="connsiteX42" fmla="*/ 2489812 w 2812786"/>
              <a:gd name="connsiteY42" fmla="*/ 143219 h 165253"/>
              <a:gd name="connsiteX43" fmla="*/ 2555914 w 2812786"/>
              <a:gd name="connsiteY43" fmla="*/ 165253 h 165253"/>
              <a:gd name="connsiteX44" fmla="*/ 2588964 w 2812786"/>
              <a:gd name="connsiteY44" fmla="*/ 154236 h 165253"/>
              <a:gd name="connsiteX45" fmla="*/ 2610998 w 2812786"/>
              <a:gd name="connsiteY45" fmla="*/ 121185 h 165253"/>
              <a:gd name="connsiteX46" fmla="*/ 2644048 w 2812786"/>
              <a:gd name="connsiteY46" fmla="*/ 99152 h 165253"/>
              <a:gd name="connsiteX47" fmla="*/ 2655065 w 2812786"/>
              <a:gd name="connsiteY47" fmla="*/ 66101 h 165253"/>
              <a:gd name="connsiteX48" fmla="*/ 2688116 w 2812786"/>
              <a:gd name="connsiteY48" fmla="*/ 55084 h 165253"/>
              <a:gd name="connsiteX49" fmla="*/ 2798285 w 2812786"/>
              <a:gd name="connsiteY49" fmla="*/ 66101 h 165253"/>
              <a:gd name="connsiteX50" fmla="*/ 2809302 w 2812786"/>
              <a:gd name="connsiteY50" fmla="*/ 132202 h 16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812786" h="165253">
                <a:moveTo>
                  <a:pt x="0" y="33050"/>
                </a:moveTo>
                <a:lnTo>
                  <a:pt x="66102" y="11017"/>
                </a:lnTo>
                <a:lnTo>
                  <a:pt x="99152" y="0"/>
                </a:lnTo>
                <a:cubicBezTo>
                  <a:pt x="102028" y="719"/>
                  <a:pt x="169088" y="16287"/>
                  <a:pt x="176270" y="22033"/>
                </a:cubicBezTo>
                <a:cubicBezTo>
                  <a:pt x="247460" y="78985"/>
                  <a:pt x="148280" y="38409"/>
                  <a:pt x="231355" y="66101"/>
                </a:cubicBezTo>
                <a:cubicBezTo>
                  <a:pt x="269318" y="123048"/>
                  <a:pt x="241350" y="102446"/>
                  <a:pt x="341523" y="88135"/>
                </a:cubicBezTo>
                <a:cubicBezTo>
                  <a:pt x="365218" y="84750"/>
                  <a:pt x="414434" y="79222"/>
                  <a:pt x="440675" y="66101"/>
                </a:cubicBezTo>
                <a:cubicBezTo>
                  <a:pt x="526104" y="23386"/>
                  <a:pt x="423701" y="60742"/>
                  <a:pt x="506776" y="33050"/>
                </a:cubicBezTo>
                <a:cubicBezTo>
                  <a:pt x="543499" y="36722"/>
                  <a:pt x="583935" y="27562"/>
                  <a:pt x="616945" y="44067"/>
                </a:cubicBezTo>
                <a:cubicBezTo>
                  <a:pt x="640630" y="55910"/>
                  <a:pt x="638978" y="95479"/>
                  <a:pt x="661012" y="110168"/>
                </a:cubicBezTo>
                <a:lnTo>
                  <a:pt x="694063" y="132202"/>
                </a:lnTo>
                <a:cubicBezTo>
                  <a:pt x="723441" y="128530"/>
                  <a:pt x="753069" y="126481"/>
                  <a:pt x="782198" y="121185"/>
                </a:cubicBezTo>
                <a:cubicBezTo>
                  <a:pt x="793623" y="119108"/>
                  <a:pt x="807037" y="118379"/>
                  <a:pt x="815248" y="110168"/>
                </a:cubicBezTo>
                <a:cubicBezTo>
                  <a:pt x="833973" y="91443"/>
                  <a:pt x="859316" y="44067"/>
                  <a:pt x="859316" y="44067"/>
                </a:cubicBezTo>
                <a:cubicBezTo>
                  <a:pt x="910728" y="47739"/>
                  <a:pt x="964654" y="38784"/>
                  <a:pt x="1013552" y="55084"/>
                </a:cubicBezTo>
                <a:cubicBezTo>
                  <a:pt x="1027916" y="59872"/>
                  <a:pt x="1018604" y="85235"/>
                  <a:pt x="1024569" y="99152"/>
                </a:cubicBezTo>
                <a:cubicBezTo>
                  <a:pt x="1029785" y="111322"/>
                  <a:pt x="1035586" y="124858"/>
                  <a:pt x="1046603" y="132202"/>
                </a:cubicBezTo>
                <a:cubicBezTo>
                  <a:pt x="1059201" y="140601"/>
                  <a:pt x="1076111" y="139059"/>
                  <a:pt x="1090670" y="143219"/>
                </a:cubicBezTo>
                <a:cubicBezTo>
                  <a:pt x="1101836" y="146409"/>
                  <a:pt x="1112704" y="150564"/>
                  <a:pt x="1123721" y="154236"/>
                </a:cubicBezTo>
                <a:cubicBezTo>
                  <a:pt x="1160388" y="148125"/>
                  <a:pt x="1196425" y="151411"/>
                  <a:pt x="1222873" y="121185"/>
                </a:cubicBezTo>
                <a:cubicBezTo>
                  <a:pt x="1240311" y="101256"/>
                  <a:pt x="1266940" y="55084"/>
                  <a:pt x="1266940" y="55084"/>
                </a:cubicBezTo>
                <a:cubicBezTo>
                  <a:pt x="1295359" y="59144"/>
                  <a:pt x="1346344" y="61735"/>
                  <a:pt x="1377109" y="77118"/>
                </a:cubicBezTo>
                <a:cubicBezTo>
                  <a:pt x="1388952" y="83039"/>
                  <a:pt x="1399142" y="91807"/>
                  <a:pt x="1410159" y="99152"/>
                </a:cubicBezTo>
                <a:cubicBezTo>
                  <a:pt x="1413831" y="110169"/>
                  <a:pt x="1411726" y="125452"/>
                  <a:pt x="1421176" y="132202"/>
                </a:cubicBezTo>
                <a:cubicBezTo>
                  <a:pt x="1440075" y="145702"/>
                  <a:pt x="1487277" y="154236"/>
                  <a:pt x="1487277" y="154236"/>
                </a:cubicBezTo>
                <a:cubicBezTo>
                  <a:pt x="1519533" y="148860"/>
                  <a:pt x="1562596" y="150976"/>
                  <a:pt x="1586429" y="121185"/>
                </a:cubicBezTo>
                <a:cubicBezTo>
                  <a:pt x="1629160" y="67771"/>
                  <a:pt x="1558387" y="101155"/>
                  <a:pt x="1630497" y="77118"/>
                </a:cubicBezTo>
                <a:cubicBezTo>
                  <a:pt x="1641514" y="69773"/>
                  <a:pt x="1650361" y="56283"/>
                  <a:pt x="1663547" y="55084"/>
                </a:cubicBezTo>
                <a:cubicBezTo>
                  <a:pt x="1701372" y="51645"/>
                  <a:pt x="1756372" y="67274"/>
                  <a:pt x="1795750" y="77118"/>
                </a:cubicBezTo>
                <a:cubicBezTo>
                  <a:pt x="1803094" y="88135"/>
                  <a:pt x="1806766" y="102824"/>
                  <a:pt x="1817783" y="110168"/>
                </a:cubicBezTo>
                <a:cubicBezTo>
                  <a:pt x="1830381" y="118567"/>
                  <a:pt x="1847292" y="117025"/>
                  <a:pt x="1861851" y="121185"/>
                </a:cubicBezTo>
                <a:cubicBezTo>
                  <a:pt x="1873017" y="124375"/>
                  <a:pt x="1883885" y="128530"/>
                  <a:pt x="1894902" y="132202"/>
                </a:cubicBezTo>
                <a:cubicBezTo>
                  <a:pt x="1921780" y="123242"/>
                  <a:pt x="1939649" y="120506"/>
                  <a:pt x="1961003" y="99152"/>
                </a:cubicBezTo>
                <a:cubicBezTo>
                  <a:pt x="1970366" y="89789"/>
                  <a:pt x="1973674" y="75464"/>
                  <a:pt x="1983036" y="66101"/>
                </a:cubicBezTo>
                <a:cubicBezTo>
                  <a:pt x="2004392" y="44744"/>
                  <a:pt x="2022257" y="42010"/>
                  <a:pt x="2049138" y="33050"/>
                </a:cubicBezTo>
                <a:cubicBezTo>
                  <a:pt x="2049519" y="33145"/>
                  <a:pt x="2120988" y="49816"/>
                  <a:pt x="2126256" y="55084"/>
                </a:cubicBezTo>
                <a:cubicBezTo>
                  <a:pt x="2194322" y="123151"/>
                  <a:pt x="2103831" y="84334"/>
                  <a:pt x="2181340" y="110168"/>
                </a:cubicBezTo>
                <a:cubicBezTo>
                  <a:pt x="2223509" y="138281"/>
                  <a:pt x="2225773" y="150401"/>
                  <a:pt x="2291509" y="121185"/>
                </a:cubicBezTo>
                <a:cubicBezTo>
                  <a:pt x="2303608" y="115808"/>
                  <a:pt x="2304180" y="97497"/>
                  <a:pt x="2313542" y="88135"/>
                </a:cubicBezTo>
                <a:cubicBezTo>
                  <a:pt x="2338903" y="62774"/>
                  <a:pt x="2356948" y="63512"/>
                  <a:pt x="2390661" y="55084"/>
                </a:cubicBezTo>
                <a:cubicBezTo>
                  <a:pt x="2478797" y="84464"/>
                  <a:pt x="2375968" y="40394"/>
                  <a:pt x="2434728" y="99152"/>
                </a:cubicBezTo>
                <a:cubicBezTo>
                  <a:pt x="2442940" y="107363"/>
                  <a:pt x="2456762" y="106496"/>
                  <a:pt x="2467779" y="110168"/>
                </a:cubicBezTo>
                <a:cubicBezTo>
                  <a:pt x="2475123" y="121185"/>
                  <a:pt x="2478584" y="136201"/>
                  <a:pt x="2489812" y="143219"/>
                </a:cubicBezTo>
                <a:cubicBezTo>
                  <a:pt x="2509507" y="155529"/>
                  <a:pt x="2555914" y="165253"/>
                  <a:pt x="2555914" y="165253"/>
                </a:cubicBezTo>
                <a:cubicBezTo>
                  <a:pt x="2566931" y="161581"/>
                  <a:pt x="2579896" y="161490"/>
                  <a:pt x="2588964" y="154236"/>
                </a:cubicBezTo>
                <a:cubicBezTo>
                  <a:pt x="2599303" y="145964"/>
                  <a:pt x="2601635" y="130548"/>
                  <a:pt x="2610998" y="121185"/>
                </a:cubicBezTo>
                <a:cubicBezTo>
                  <a:pt x="2620360" y="111823"/>
                  <a:pt x="2633031" y="106496"/>
                  <a:pt x="2644048" y="99152"/>
                </a:cubicBezTo>
                <a:cubicBezTo>
                  <a:pt x="2647720" y="88135"/>
                  <a:pt x="2646853" y="74313"/>
                  <a:pt x="2655065" y="66101"/>
                </a:cubicBezTo>
                <a:cubicBezTo>
                  <a:pt x="2663277" y="57889"/>
                  <a:pt x="2676503" y="55084"/>
                  <a:pt x="2688116" y="55084"/>
                </a:cubicBezTo>
                <a:cubicBezTo>
                  <a:pt x="2725022" y="55084"/>
                  <a:pt x="2761562" y="62429"/>
                  <a:pt x="2798285" y="66101"/>
                </a:cubicBezTo>
                <a:cubicBezTo>
                  <a:pt x="2812786" y="109603"/>
                  <a:pt x="2809302" y="87539"/>
                  <a:pt x="2809302" y="13220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04048" y="10527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18448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263691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9992" y="335699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мн.ч.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0232" y="407707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мн.ч.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2160" y="486916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мн.ч.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1772816"/>
            <a:ext cx="87849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длинный пояс - длинный язык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золотые руки - золотые серьги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свежая рыба - свежая рубашка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988840"/>
            <a:ext cx="4104456" cy="64807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27984" y="2708920"/>
            <a:ext cx="4392488" cy="64807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3429000"/>
            <a:ext cx="4104456" cy="64807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03648" y="141277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227687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мн.ч.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99695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ocuments and Settings\Администратор\Рабочий стол\фоны\post-20782-1157053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1124744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слабая      морозы</a:t>
            </a: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340768"/>
            <a:ext cx="936104" cy="432048"/>
          </a:xfrm>
          <a:prstGeom prst="rect">
            <a:avLst/>
          </a:prstGeom>
          <a:solidFill>
            <a:srgbClr val="B8A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600" b="1" dirty="0" err="1" smtClean="0">
                <a:solidFill>
                  <a:srgbClr val="FFFF00"/>
                </a:solidFill>
              </a:rPr>
              <a:t>ые</a:t>
            </a:r>
            <a:endParaRPr lang="ru-RU" sz="46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90872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мн.ч.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1916832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сладкое       ягода</a:t>
            </a:r>
            <a:endParaRPr lang="ru-RU" sz="4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2132856"/>
            <a:ext cx="792088" cy="432048"/>
          </a:xfrm>
          <a:prstGeom prst="rect">
            <a:avLst/>
          </a:prstGeom>
          <a:solidFill>
            <a:srgbClr val="B8AF82"/>
          </a:solidFill>
          <a:ln>
            <a:solidFill>
              <a:srgbClr val="B8A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err="1" smtClean="0">
                <a:solidFill>
                  <a:srgbClr val="FFFF00"/>
                </a:solidFill>
              </a:rPr>
              <a:t>ая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17728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2852936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лесной        озеро</a:t>
            </a:r>
            <a:endParaRPr lang="ru-RU" sz="4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2996952"/>
            <a:ext cx="936104" cy="504056"/>
          </a:xfrm>
          <a:prstGeom prst="rect">
            <a:avLst/>
          </a:prstGeom>
          <a:solidFill>
            <a:srgbClr val="B8A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600" b="1" dirty="0" err="1" smtClean="0">
                <a:solidFill>
                  <a:srgbClr val="FFFF00"/>
                </a:solidFill>
              </a:rPr>
              <a:t>ое</a:t>
            </a:r>
            <a:endParaRPr lang="ru-RU" sz="46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696" y="263691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5696" y="386104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старая        дедушка</a:t>
            </a:r>
            <a:endParaRPr lang="ru-RU" sz="4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59832" y="4077072"/>
            <a:ext cx="936104" cy="432048"/>
          </a:xfrm>
          <a:prstGeom prst="rect">
            <a:avLst/>
          </a:prstGeom>
          <a:solidFill>
            <a:srgbClr val="B8A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600" b="1" dirty="0" err="1" smtClean="0">
                <a:solidFill>
                  <a:srgbClr val="FFFF00"/>
                </a:solidFill>
              </a:rPr>
              <a:t>ый</a:t>
            </a:r>
            <a:endParaRPr lang="ru-RU" sz="46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7704" y="35730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0" grpId="0"/>
      <p:bldP spid="12" grpId="0" animBg="1"/>
      <p:bldP spid="13" grpId="0"/>
      <p:bldP spid="15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971600" y="271681"/>
            <a:ext cx="799288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Сегодня на уроке я научился             определять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Имена прилагательные бывают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Прилагательные в ед.ч. обозначают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Прилагательные во мн.ч. обозначают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Прилагательные в ед.ч. отвечают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вопросы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537321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Прилагательные во мн.ч. отвечают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вопрос</a:t>
            </a:r>
            <a:r>
              <a:rPr lang="ru-RU" sz="36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………</a:t>
            </a:r>
            <a:endParaRPr lang="ru-RU" sz="3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з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2" name="AutoShape 12"/>
          <p:cNvSpPr>
            <a:spLocks noChangeArrowheads="1"/>
          </p:cNvSpPr>
          <p:nvPr/>
        </p:nvSpPr>
        <p:spPr bwMode="auto">
          <a:xfrm>
            <a:off x="1258888" y="260350"/>
            <a:ext cx="6121400" cy="2808288"/>
          </a:xfrm>
          <a:prstGeom prst="ellipseRibbon2">
            <a:avLst>
              <a:gd name="adj1" fmla="val 25000"/>
              <a:gd name="adj2" fmla="val 64111"/>
              <a:gd name="adj3" fmla="val 12500"/>
            </a:avLst>
          </a:prstGeom>
          <a:solidFill>
            <a:srgbClr val="FFFF99">
              <a:alpha val="59000"/>
            </a:srgbClr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kern="10" dirty="0"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МОЛОДЦЫ!!!</a:t>
            </a:r>
          </a:p>
        </p:txBody>
      </p:sp>
      <p:sp>
        <p:nvSpPr>
          <p:cNvPr id="46093" name="WordArt 13"/>
          <p:cNvSpPr>
            <a:spLocks noChangeArrowheads="1" noChangeShapeType="1" noTextEdit="1"/>
          </p:cNvSpPr>
          <p:nvPr/>
        </p:nvSpPr>
        <p:spPr bwMode="auto">
          <a:xfrm>
            <a:off x="2700338" y="404813"/>
            <a:ext cx="3240087" cy="1800225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15477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18900000" scaled="1"/>
              </a:gradFill>
              <a:latin typeface="Georgia"/>
            </a:endParaRPr>
          </a:p>
        </p:txBody>
      </p:sp>
      <p:pic>
        <p:nvPicPr>
          <p:cNvPr id="13317" name="Picture 14" descr="image01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5373688"/>
            <a:ext cx="666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5" descr="image01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0825" y="5445125"/>
            <a:ext cx="666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6" descr="image17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5229225"/>
            <a:ext cx="52387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7" descr="image17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5445125"/>
            <a:ext cx="52387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8" descr="image17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0125" y="5373688"/>
            <a:ext cx="52387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9" descr="image29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7050" y="5300663"/>
            <a:ext cx="666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21" descr="image29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5300663"/>
            <a:ext cx="5683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22" descr="image20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620713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27" descr="image20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765175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28" descr="image20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2708275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29" descr="image20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950" y="2708275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7" descr="mult149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813" y="4929188"/>
            <a:ext cx="1673225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8" descr="mult1489 - копия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13" y="4214813"/>
            <a:ext cx="1714500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14" descr="55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188" y="3714750"/>
            <a:ext cx="20320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60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2" presetClass="emph" presetSubtype="0" fill="hold" grpId="2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" dur="3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3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3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3" grpId="0" animBg="1"/>
      <p:bldP spid="46093" grpId="1" animBg="1"/>
      <p:bldP spid="46093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урок прилагательное\весна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60648"/>
            <a:ext cx="5491982" cy="6048672"/>
          </a:xfrm>
          <a:prstGeom prst="rect">
            <a:avLst/>
          </a:prstGeom>
          <a:noFill/>
        </p:spPr>
      </p:pic>
      <p:pic>
        <p:nvPicPr>
          <p:cNvPr id="4" name="Picture 9" descr="f6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797152"/>
            <a:ext cx="1143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f9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229200"/>
            <a:ext cx="1066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butterfly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3789040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lowers2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3501008"/>
            <a:ext cx="1524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7" descr="BUTRFLY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40896">
            <a:off x="643221" y="2096156"/>
            <a:ext cx="123825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2" descr="J028357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991974">
            <a:off x="1473532" y="677060"/>
            <a:ext cx="19399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67544" y="1933382"/>
            <a:ext cx="820878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увручейьпдалгтмлатрава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овтёплаяшешуоблакодаг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547664" y="1988840"/>
            <a:ext cx="1872208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732240" y="1988840"/>
            <a:ext cx="1872208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547664" y="3645024"/>
            <a:ext cx="2088232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20072" y="3645024"/>
            <a:ext cx="2160240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59632" y="3429000"/>
            <a:ext cx="3024336" cy="93610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31640" y="1916832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cs typeface="Times New Roman" pitchFamily="18" charset="0"/>
              </a:rPr>
              <a:t>РУЧЕЙ        ТРАВА</a:t>
            </a:r>
            <a:endParaRPr lang="ru-RU" sz="6000" b="1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3356992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ТЁПЛЫЙ</a:t>
            </a:r>
            <a:endParaRPr lang="ru-RU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3356992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ОБЛАКО</a:t>
            </a:r>
            <a:endParaRPr lang="ru-RU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170080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сущ.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170080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сущ.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314096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сущ.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292494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прил.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170080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ед.ч.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144" y="170080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ед.ч.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200" y="306896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ед.ч.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2924944"/>
            <a:ext cx="3744416" cy="1512168"/>
          </a:xfrm>
          <a:prstGeom prst="rect">
            <a:avLst/>
          </a:prstGeom>
          <a:solidFill>
            <a:srgbClr val="A7D6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052736"/>
            <a:ext cx="76328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             </a:t>
            </a:r>
            <a:r>
              <a:rPr lang="ru-RU" sz="5400" b="1" dirty="0" smtClean="0"/>
              <a:t>Цель урока:</a:t>
            </a:r>
          </a:p>
          <a:p>
            <a:endParaRPr lang="ru-RU" sz="5400" b="1" dirty="0" smtClean="0"/>
          </a:p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научиться определять число имени прилагательного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268760"/>
            <a:ext cx="78488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                                                      </a:t>
            </a:r>
            <a:r>
              <a:rPr lang="ru-RU" sz="5400" b="1" dirty="0" smtClean="0"/>
              <a:t>Тема урока:</a:t>
            </a:r>
          </a:p>
          <a:p>
            <a:endParaRPr lang="ru-RU" sz="5400" b="1" dirty="0" smtClean="0"/>
          </a:p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Единственное и множественное число имен прилагательных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1968515"/>
            <a:ext cx="252028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учей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рава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блако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2492896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(какой?)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371703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(какая?)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515719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(какое?)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2420888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звонкий</a:t>
            </a:r>
            <a:endParaRPr lang="ru-RU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371703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зелёная</a:t>
            </a:r>
            <a:endParaRPr lang="ru-RU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515719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белое</a:t>
            </a:r>
            <a:endParaRPr lang="ru-RU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170080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accent4">
                    <a:lumMod val="50000"/>
                  </a:schemeClr>
                </a:solidFill>
              </a:rPr>
              <a:t>сущ.</a:t>
            </a:r>
            <a:endParaRPr lang="ru-RU" sz="2800" b="1" i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170080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err="1" smtClean="0">
                <a:solidFill>
                  <a:schemeClr val="accent4">
                    <a:lumMod val="50000"/>
                  </a:schemeClr>
                </a:solidFill>
              </a:rPr>
              <a:t>прилаг</a:t>
            </a:r>
            <a:r>
              <a:rPr lang="ru-RU" sz="2800" b="1" i="1" u="sng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2800" b="1" i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220486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227687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35730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486916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8144" y="342900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6136" y="486916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54868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ИМЯ ПРИЛАГАТЕЛЬНОЕ</a:t>
            </a:r>
            <a:endParaRPr lang="ru-RU" sz="4000" b="1" i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131840" y="1124744"/>
            <a:ext cx="936104" cy="72008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95736" y="1844824"/>
            <a:ext cx="1224136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ед.ч.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699792" y="2492896"/>
            <a:ext cx="0" cy="64807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907704" y="3140968"/>
            <a:ext cx="1800200" cy="108012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979712" y="3068960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Признак</a:t>
            </a:r>
          </a:p>
          <a:p>
            <a:r>
              <a:rPr lang="ru-RU" sz="2400" b="1" dirty="0" smtClean="0"/>
              <a:t>одного</a:t>
            </a:r>
          </a:p>
          <a:p>
            <a:r>
              <a:rPr lang="ru-RU" sz="2400" b="1" dirty="0" smtClean="0"/>
              <a:t>предмета</a:t>
            </a:r>
            <a:endParaRPr lang="ru-RU" sz="2400" b="1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627784" y="4293096"/>
            <a:ext cx="0" cy="57606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971600" y="4869160"/>
            <a:ext cx="3528392" cy="100811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187624" y="5013176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какой?      какая?      какое?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7" grpId="0"/>
      <p:bldP spid="39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988840"/>
            <a:ext cx="252028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учей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рава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блако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234888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(какие?)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371703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(какие?)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515719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(какие?)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51712" y="234888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звонкие</a:t>
            </a:r>
            <a:endParaRPr lang="ru-RU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3645024"/>
            <a:ext cx="2484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зелёные</a:t>
            </a:r>
            <a:endParaRPr lang="ru-RU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515719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белые</a:t>
            </a:r>
            <a:endParaRPr lang="ru-RU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17008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accent4">
                    <a:lumMod val="50000"/>
                  </a:schemeClr>
                </a:solidFill>
              </a:rPr>
              <a:t>прилагательные</a:t>
            </a:r>
            <a:endParaRPr lang="ru-RU" sz="2800" b="1" i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280" y="20608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мн.ч.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486916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8264" y="342900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мн.ч.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8304" y="486916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мн.ч.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220486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52" y="162880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accent4">
                    <a:lumMod val="50000"/>
                  </a:schemeClr>
                </a:solidFill>
              </a:rPr>
              <a:t>существительные</a:t>
            </a:r>
            <a:endParaRPr lang="ru-RU" sz="2800" b="1" i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350100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55776" y="20608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мн.ч.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23728" y="2348880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ручьи</a:t>
            </a:r>
            <a:endParaRPr lang="ru-RU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123728" y="371703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травы</a:t>
            </a:r>
            <a:endParaRPr lang="ru-RU" sz="4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195736" y="5157192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облака</a:t>
            </a:r>
            <a:endParaRPr lang="ru-RU" sz="4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555776" y="335699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мн.ч.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55776" y="486916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мн.ч.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4" grpId="0"/>
      <p:bldP spid="15" grpId="0"/>
      <p:bldP spid="16" grpId="0"/>
      <p:bldP spid="17" grpId="0"/>
      <p:bldP spid="19" grpId="0"/>
      <p:bldP spid="21" grpId="1"/>
      <p:bldP spid="22" grpId="0"/>
      <p:bldP spid="23" grpId="0"/>
      <p:bldP spid="24" grpId="0"/>
      <p:bldP spid="25" grpId="1"/>
      <p:bldP spid="2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334</Words>
  <Application>Microsoft Office PowerPoint</Application>
  <PresentationFormat>Экран (4:3)</PresentationFormat>
  <Paragraphs>146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Русский  язык Класс Школа России 2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30</cp:revision>
  <dcterms:created xsi:type="dcterms:W3CDTF">2013-01-06T18:32:13Z</dcterms:created>
  <dcterms:modified xsi:type="dcterms:W3CDTF">2014-04-16T13:29:11Z</dcterms:modified>
</cp:coreProperties>
</file>