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496944" cy="6192688"/>
          </a:xfrm>
          <a:prstGeom prst="roundRect">
            <a:avLst/>
          </a:prstGeom>
          <a:ln w="57150"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mage50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5F0"/>
              </a:clrFrom>
              <a:clrTo>
                <a:srgbClr val="F6F5F0">
                  <a:alpha val="0"/>
                </a:srgbClr>
              </a:clrTo>
            </a:clrChange>
          </a:blip>
          <a:srcRect t="10220" b="8759"/>
          <a:stretch>
            <a:fillRect/>
          </a:stretch>
        </p:blipFill>
        <p:spPr>
          <a:xfrm>
            <a:off x="4788024" y="3861048"/>
            <a:ext cx="3914752" cy="2664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Братья Деда Мороза»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157192"/>
            <a:ext cx="3200400" cy="1152128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Козлова Елена Сергеевна, учитель начальных классов МКОУ БСОШ №7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20688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Воробьёв Олег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4680520" cy="281327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4536504" cy="2552289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781048" y="692696"/>
            <a:ext cx="3158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Гузенко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Данила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8328" y="764704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Крывкина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Кристина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4464496" cy="251177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192688" cy="3484076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372161" y="620688"/>
            <a:ext cx="2045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класс «Б»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1617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Цели </a:t>
            </a:r>
            <a:r>
              <a:rPr lang="ru-RU" b="1" dirty="0" smtClean="0"/>
              <a:t>проекта: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Больше узнать о дедушках Морозах разных стран. Больше узнать о традициях своего народа и других стран. Развивать познавательные интересы </a:t>
            </a:r>
            <a:r>
              <a:rPr lang="ru-RU" dirty="0" smtClean="0"/>
              <a:t>учащихся.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132856"/>
            <a:ext cx="3888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Основополагающий вопрос проекта: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132856"/>
            <a:ext cx="3482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</a:t>
            </a:r>
            <a:r>
              <a:rPr lang="ru-RU" dirty="0" smtClean="0"/>
              <a:t>Есть ли у Деда Мороза братья?»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852936"/>
            <a:ext cx="334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Проблемные вопросы </a:t>
            </a:r>
            <a:r>
              <a:rPr lang="ru-RU" b="1" dirty="0" smtClean="0"/>
              <a:t>проекта:</a:t>
            </a:r>
            <a:endParaRPr lang="ru-RU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23928" y="2887561"/>
            <a:ext cx="42484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Кто такой Дед Мороз?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Как называют «дедушек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Морозов»   в разных странах?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Как они выглядят?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чем передвигаются?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/>
          <a:lstStyle/>
          <a:p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Защита проектов</a:t>
            </a: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Степанов Дмитрий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1"/>
            <a:ext cx="3024336" cy="4765621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92696"/>
            <a:ext cx="4251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Попова Светлана</a:t>
            </a:r>
            <a:endParaRPr lang="ru-RU" sz="4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2808312" cy="439248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6071" y="692696"/>
            <a:ext cx="4150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Немченко Алина</a:t>
            </a:r>
            <a:endParaRPr lang="ru-RU" sz="4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2736304" cy="475252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920" y="692696"/>
            <a:ext cx="3400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Орехов Даниил</a:t>
            </a:r>
            <a:endParaRPr lang="ru-RU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2664296" cy="4608512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3904" y="764704"/>
            <a:ext cx="3800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Деркачёва Евгения</a:t>
            </a:r>
            <a:endParaRPr lang="ru-RU" sz="3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2632793" cy="468052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3781" y="836712"/>
            <a:ext cx="3245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Попов Никита</a:t>
            </a:r>
            <a:endParaRPr lang="ru-RU" sz="3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4896544" cy="3024336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48</TotalTime>
  <Words>102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шаблон5</vt:lpstr>
      <vt:lpstr>Проект « Братья Деда Мороза»</vt:lpstr>
      <vt:lpstr>Слайд 2</vt:lpstr>
      <vt:lpstr>Защита проектов</vt:lpstr>
      <vt:lpstr>Степанов Дмитрий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 Братья Деда Мороза»</dc:title>
  <dc:creator>Admin</dc:creator>
  <cp:lastModifiedBy>Admin</cp:lastModifiedBy>
  <cp:revision>5</cp:revision>
  <dcterms:created xsi:type="dcterms:W3CDTF">2013-12-17T17:54:53Z</dcterms:created>
  <dcterms:modified xsi:type="dcterms:W3CDTF">2013-12-17T18:43:43Z</dcterms:modified>
</cp:coreProperties>
</file>