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4" r:id="rId3"/>
    <p:sldId id="257" r:id="rId4"/>
    <p:sldId id="258" r:id="rId5"/>
    <p:sldId id="275" r:id="rId6"/>
    <p:sldId id="271" r:id="rId7"/>
    <p:sldId id="27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176EE-DDD5-430C-8DBF-68A10181437B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61EE6-2F93-4128-9F08-5AB553F9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7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5EBB90-B978-4036-A11B-2F3D98537CA3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3061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D26-FEC4-4355-A39F-2305D07D12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6F39-C32F-408C-B4DE-AC66D33E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D26-FEC4-4355-A39F-2305D07D12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6F39-C32F-408C-B4DE-AC66D33E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D26-FEC4-4355-A39F-2305D07D12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6F39-C32F-408C-B4DE-AC66D33E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FD9D1-C821-4489-B8C8-01563A650C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7C611-C295-4729-B7DC-5201660DE5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50B9E-BCB8-4400-8FFF-080555E2A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FC8FF-CFF3-40E4-B1FC-21597627D3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37626-8EE1-4CFF-8323-4D258DDEC9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24DA4-037A-421C-B14A-0EF0E80B56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74DE-6426-4AE1-892C-EA54016420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8C70-C117-40F6-A291-12C2A840AB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D26-FEC4-4355-A39F-2305D07D12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6F39-C32F-408C-B4DE-AC66D33E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5479F-7147-41C0-B9F2-41DE1BB6F4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41631-D0A0-4778-8130-4305DA2D3A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9A5C-FEAE-4B44-897D-FFE539F1AC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D26-FEC4-4355-A39F-2305D07D12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6F39-C32F-408C-B4DE-AC66D33E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D26-FEC4-4355-A39F-2305D07D12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6F39-C32F-408C-B4DE-AC66D33E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D26-FEC4-4355-A39F-2305D07D12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6F39-C32F-408C-B4DE-AC66D33E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D26-FEC4-4355-A39F-2305D07D12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6F39-C32F-408C-B4DE-AC66D33E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D26-FEC4-4355-A39F-2305D07D12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6F39-C32F-408C-B4DE-AC66D33E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D26-FEC4-4355-A39F-2305D07D12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6F39-C32F-408C-B4DE-AC66D33E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6D26-FEC4-4355-A39F-2305D07D12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6F39-C32F-408C-B4DE-AC66D33E3E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A6D26-FEC4-4355-A39F-2305D07D12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A6F39-C32F-408C-B4DE-AC66D33E3E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4FD89-5B3F-4D24-9624-3FA9D111ED3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8.xml"/><Relationship Id="rId7" Type="http://schemas.openxmlformats.org/officeDocument/2006/relationships/image" Target="http://animashky.ru/flist/3ddrugie/61/203.gif" TargetMode="Externa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7.gif"/><Relationship Id="rId5" Type="http://schemas.openxmlformats.org/officeDocument/2006/relationships/image" Target="http://animashky.ru/flist/3ddrugie/61/203.gif" TargetMode="Externa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1.png"/><Relationship Id="rId5" Type="http://schemas.openxmlformats.org/officeDocument/2006/relationships/image" Target="http://www.kissdesign.ru/dolls/doll017.gif" TargetMode="Externa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3.png"/><Relationship Id="rId5" Type="http://schemas.openxmlformats.org/officeDocument/2006/relationships/image" Target="http://www.kissdesign.ru/dolls/doll003.gif" TargetMode="Externa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5.png"/><Relationship Id="rId5" Type="http://schemas.openxmlformats.org/officeDocument/2006/relationships/image" Target="http://www.kissdesign.ru/dolls/doll010.gif" TargetMode="Externa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http://www.kissdesign.ru/glitter/glitt002.gif" TargetMode="External"/><Relationship Id="rId5" Type="http://schemas.openxmlformats.org/officeDocument/2006/relationships/image" Target="../media/image18.gif"/><Relationship Id="rId4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6.gif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6.gif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home\Desktop\&#1085;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8.xml"/><Relationship Id="rId7" Type="http://schemas.openxmlformats.org/officeDocument/2006/relationships/image" Target="http://animashky.ru/flist/3ddrugie/61/203.gif" TargetMode="Externa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8.xml"/><Relationship Id="rId7" Type="http://schemas.openxmlformats.org/officeDocument/2006/relationships/image" Target="http://animashky.ru/flist/3ddrugie/61/203.gif" TargetMode="Externa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 и буква Н</a:t>
            </a:r>
            <a:endParaRPr lang="ru-RU" sz="9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2786063"/>
            <a:ext cx="2049463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285720" y="2571744"/>
            <a:ext cx="1763683" cy="207170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6896083" y="2428868"/>
            <a:ext cx="2105073" cy="207170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</a:p>
        </p:txBody>
      </p:sp>
      <p:pic>
        <p:nvPicPr>
          <p:cNvPr id="5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75" y="667385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http://animashky.ru/flist/3ddrugie/61/203.gif"/>
          <p:cNvPicPr>
            <a:picLocks noChangeAspect="1" noChangeArrowheads="1"/>
          </p:cNvPicPr>
          <p:nvPr/>
        </p:nvPicPr>
        <p:blipFill>
          <a:blip r:embed="rId6" r:link="rId7" cstate="print">
            <a:duotone>
              <a:prstClr val="black"/>
              <a:srgbClr val="FF99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98230" y="4572008"/>
            <a:ext cx="20171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губы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CEA01"/>
              </a:clrFrom>
              <a:clrTo>
                <a:srgbClr val="ECEA01">
                  <a:alpha val="0"/>
                </a:srgbClr>
              </a:clrTo>
            </a:clrChange>
          </a:blip>
          <a:srcRect r="50937" b="51512"/>
          <a:stretch>
            <a:fillRect/>
          </a:stretch>
        </p:blipFill>
        <p:spPr bwMode="auto">
          <a:xfrm>
            <a:off x="214313" y="357188"/>
            <a:ext cx="27066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58382E-6 L 0.53368 -0.015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-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87283E-6 L 0.63004 -3.8728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http://animashky.ru/flist/3ddrugie/61/203.gif"/>
          <p:cNvPicPr>
            <a:picLocks noChangeAspect="1" noChangeArrowheads="1"/>
          </p:cNvPicPr>
          <p:nvPr/>
        </p:nvPicPr>
        <p:blipFill>
          <a:blip r:embed="rId4" r:link="rId5" cstate="print">
            <a:duotone>
              <a:prstClr val="black"/>
              <a:srgbClr val="FF99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98230" y="4572008"/>
            <a:ext cx="20171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4" descr="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88" y="2714625"/>
            <a:ext cx="17430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6858016" y="2428868"/>
            <a:ext cx="1725616" cy="200026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74616" y="2428868"/>
            <a:ext cx="1725616" cy="200026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</a:p>
        </p:txBody>
      </p:sp>
      <p:pic>
        <p:nvPicPr>
          <p:cNvPr id="6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667385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губы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CEA01"/>
              </a:clrFrom>
              <a:clrTo>
                <a:srgbClr val="ECEA01">
                  <a:alpha val="0"/>
                </a:srgbClr>
              </a:clrTo>
            </a:clrChange>
          </a:blip>
          <a:srcRect r="50937" b="51512"/>
          <a:stretch>
            <a:fillRect/>
          </a:stretch>
        </p:blipFill>
        <p:spPr bwMode="auto">
          <a:xfrm>
            <a:off x="214313" y="357188"/>
            <a:ext cx="27066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29725E-7 L 0.54149 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1217E-6 L 0.76563 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5" descr="http://www.kissdesign.ru/dolls/doll017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571750" y="0"/>
            <a:ext cx="292893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500563"/>
            <a:ext cx="878681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 на</a:t>
            </a:r>
            <a:endParaRPr lang="ru-RU" sz="9600" dirty="0">
              <a:solidFill>
                <a:srgbClr val="6633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3821906" y="5250657"/>
            <a:ext cx="1357313" cy="0"/>
          </a:xfrm>
          <a:prstGeom prst="line">
            <a:avLst/>
          </a:prstGeom>
          <a:ln w="76200">
            <a:solidFill>
              <a:schemeClr val="accent5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 descr="http://www.kissdesign.ru/dolls/doll003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214688" y="0"/>
            <a:ext cx="214312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14500" y="4786313"/>
            <a:ext cx="5500688" cy="16430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9600" b="1" kern="0" dirty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Ни на</a:t>
            </a:r>
            <a:endParaRPr lang="ru-RU" sz="9600" kern="0" dirty="0">
              <a:solidFill>
                <a:srgbClr val="6633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3893344" y="5464969"/>
            <a:ext cx="1357312" cy="0"/>
          </a:xfrm>
          <a:prstGeom prst="line">
            <a:avLst/>
          </a:prstGeom>
          <a:ln w="76200">
            <a:solidFill>
              <a:schemeClr val="accent5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2" descr="http://www.kissdesign.ru/dolls/doll010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143250" y="142875"/>
            <a:ext cx="2565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0" y="5000625"/>
            <a:ext cx="464343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 на</a:t>
            </a:r>
            <a:endParaRPr lang="ru-RU" sz="9600" dirty="0">
              <a:solidFill>
                <a:srgbClr val="6633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4107657" y="5893594"/>
            <a:ext cx="1357312" cy="0"/>
          </a:xfrm>
          <a:prstGeom prst="line">
            <a:avLst/>
          </a:prstGeom>
          <a:ln w="76200">
            <a:solidFill>
              <a:schemeClr val="accent5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смайл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1714500"/>
            <a:ext cx="36845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00306"/>
            <a:ext cx="9144000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13800" b="1" dirty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Нины</a:t>
            </a:r>
          </a:p>
        </p:txBody>
      </p:sp>
      <p:pic>
        <p:nvPicPr>
          <p:cNvPr id="24579" name="Picture 34" descr="http://www.kissdesign.ru/glitter/glitt002.gif"/>
          <p:cNvPicPr>
            <a:picLocks noChangeAspect="1" noChangeArrowheads="1" noCrop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786563" y="3071813"/>
            <a:ext cx="200025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2975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смайл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3250" y="3500438"/>
            <a:ext cx="9207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3125"/>
            <a:ext cx="6700838" cy="2216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3800" b="1" dirty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Инны</a:t>
            </a:r>
          </a:p>
        </p:txBody>
      </p:sp>
      <p:pic>
        <p:nvPicPr>
          <p:cNvPr id="25603" name="Picture 9" descr="gallery_2_307_159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72188" y="2000250"/>
            <a:ext cx="25828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смайл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4513" y="3071813"/>
            <a:ext cx="9794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500"/>
            <a:ext cx="6705600" cy="2216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3800" b="1" dirty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Анны</a:t>
            </a:r>
            <a:endParaRPr lang="ru-RU" sz="13800" dirty="0"/>
          </a:p>
        </p:txBody>
      </p:sp>
      <p:pic>
        <p:nvPicPr>
          <p:cNvPr id="26627" name="Picture 8" descr="a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1500188"/>
            <a:ext cx="22860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75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смайл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3250" y="4071938"/>
            <a:ext cx="9207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8488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Молодцы!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60" y="2708920"/>
            <a:ext cx="523513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это за топот?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длиннющий хобот?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мне приснился сон?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Нет, это - африканский...</a:t>
            </a:r>
          </a:p>
          <a:p>
            <a:endParaRPr lang="ru-RU" dirty="0"/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4000496" y="571480"/>
            <a:ext cx="1439862" cy="1368425"/>
          </a:xfrm>
          <a:prstGeom prst="rt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 rot="10800000">
            <a:off x="4000496" y="571480"/>
            <a:ext cx="1439862" cy="1368425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5440358" y="571480"/>
            <a:ext cx="1296988" cy="13684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699792" y="548680"/>
            <a:ext cx="1296988" cy="13684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2063" name="Picture 4" descr="African elephan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056783" cy="481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429124" y="714356"/>
            <a:ext cx="1296987" cy="1439863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 rot="10800000">
            <a:off x="2989261" y="714356"/>
            <a:ext cx="1439863" cy="1439863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2989261" y="714356"/>
            <a:ext cx="1439863" cy="1439863"/>
          </a:xfrm>
          <a:prstGeom prst="rt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268760"/>
            <a:ext cx="86044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меня конюшня – дом.</a:t>
            </a:r>
          </a:p>
          <a:p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Угости меня овсом!</a:t>
            </a:r>
          </a:p>
          <a:p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Грива вьется за спиной,</a:t>
            </a:r>
          </a:p>
          <a:p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угонишься за мной!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5" descr="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5"/>
            <a:ext cx="7200800" cy="472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н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Documents and Settings\МамулькА\Рабочий стол\азбука\азбука\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69925" y="6286500"/>
            <a:ext cx="11874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нитки</a:t>
            </a:r>
            <a:endParaRPr lang="ru-RU" sz="2800" dirty="0">
              <a:solidFill>
                <a:srgbClr val="CC66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6191250"/>
            <a:ext cx="15224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ноутбук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313" y="5072063"/>
            <a:ext cx="18494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напёрсток</a:t>
            </a:r>
            <a:endParaRPr lang="ru-RU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6334125"/>
            <a:ext cx="17224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ножницы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88" y="4000500"/>
            <a:ext cx="2006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неваляшка</a:t>
            </a:r>
            <a:endParaRPr lang="ru-RU" sz="2800" dirty="0">
              <a:solidFill>
                <a:srgbClr val="FF99CC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6625" y="5762625"/>
            <a:ext cx="17827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нарциссы</a:t>
            </a:r>
            <a:endParaRPr lang="ru-RU" sz="2800" dirty="0">
              <a:solidFill>
                <a:srgbClr val="FF9933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48563" y="1285875"/>
            <a:ext cx="14525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носорог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18163" y="5643563"/>
            <a:ext cx="17399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Незнайка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1643063"/>
            <a:ext cx="12207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Нюша</a:t>
            </a:r>
            <a:endParaRPr lang="ru-RU" sz="28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2606344">
            <a:off x="6688138" y="1744663"/>
            <a:ext cx="2420937" cy="2438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85813" y="5715000"/>
            <a:ext cx="1000125" cy="7143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Трапеция 13"/>
          <p:cNvSpPr/>
          <p:nvPr/>
        </p:nvSpPr>
        <p:spPr>
          <a:xfrm>
            <a:off x="1071563" y="5286375"/>
            <a:ext cx="428625" cy="428625"/>
          </a:xfrm>
          <a:prstGeom prst="trapezoid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00375" y="2286000"/>
            <a:ext cx="1285875" cy="19288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 rot="19739462">
            <a:off x="1831975" y="5462588"/>
            <a:ext cx="1625600" cy="9048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авильный пятиугольник 16"/>
          <p:cNvSpPr/>
          <p:nvPr/>
        </p:nvSpPr>
        <p:spPr>
          <a:xfrm>
            <a:off x="4857750" y="3429000"/>
            <a:ext cx="3000375" cy="3071813"/>
          </a:xfrm>
          <a:prstGeom prst="pentagon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Трапеция 17"/>
          <p:cNvSpPr/>
          <p:nvPr/>
        </p:nvSpPr>
        <p:spPr>
          <a:xfrm>
            <a:off x="3429000" y="4714875"/>
            <a:ext cx="1571625" cy="1785938"/>
          </a:xfrm>
          <a:prstGeom prst="trapezoid">
            <a:avLst>
              <a:gd name="adj" fmla="val 14841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571625" y="3571875"/>
            <a:ext cx="642938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00563" y="3143250"/>
            <a:ext cx="1071562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786688" y="4786313"/>
            <a:ext cx="1071562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571750" y="4214813"/>
            <a:ext cx="1071563" cy="92868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00500" y="4071938"/>
            <a:ext cx="17827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нарциссы</a:t>
            </a:r>
            <a:endParaRPr lang="ru-RU" sz="2800" dirty="0">
              <a:solidFill>
                <a:srgbClr val="FF9933"/>
              </a:solidFill>
              <a:latin typeface="+mn-lt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14313" y="3571875"/>
            <a:ext cx="785812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/>
      <p:bldP spid="8" grpId="0" build="allAtOnce"/>
      <p:bldP spid="9" grpId="0"/>
      <p:bldP spid="11" grpId="0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/>
      <p:bldP spid="23" grpId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 flipV="1">
            <a:off x="3214688" y="3571875"/>
            <a:ext cx="714375" cy="2857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/>
          <p:cNvCxnSpPr/>
          <p:nvPr/>
        </p:nvCxnSpPr>
        <p:spPr>
          <a:xfrm rot="16200000" flipH="1">
            <a:off x="7619207" y="3793331"/>
            <a:ext cx="941388" cy="784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endCxn id="10" idx="1"/>
          </p:cNvCxnSpPr>
          <p:nvPr/>
        </p:nvCxnSpPr>
        <p:spPr>
          <a:xfrm rot="16200000" flipH="1">
            <a:off x="6016625" y="5753100"/>
            <a:ext cx="1290638" cy="6429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9" idx="1"/>
          </p:cNvCxnSpPr>
          <p:nvPr/>
        </p:nvCxnSpPr>
        <p:spPr>
          <a:xfrm rot="5400000">
            <a:off x="4525169" y="5853907"/>
            <a:ext cx="1239837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3840580" y="1785902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rot="3228739">
            <a:off x="8249684" y="4784698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Хорда 8"/>
          <p:cNvSpPr/>
          <p:nvPr/>
        </p:nvSpPr>
        <p:spPr>
          <a:xfrm rot="6744725">
            <a:off x="3730625" y="5791200"/>
            <a:ext cx="1025525" cy="1374775"/>
          </a:xfrm>
          <a:prstGeom prst="chord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Хорда 9"/>
          <p:cNvSpPr/>
          <p:nvPr/>
        </p:nvSpPr>
        <p:spPr>
          <a:xfrm rot="4131257" flipV="1">
            <a:off x="7193757" y="5784056"/>
            <a:ext cx="862012" cy="1374775"/>
          </a:xfrm>
          <a:prstGeom prst="chord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83100" y="785813"/>
            <a:ext cx="2727325" cy="5386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b="1" dirty="0" err="1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34400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813" y="3786188"/>
            <a:ext cx="1928812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</a:t>
            </a:r>
            <a:endParaRPr lang="ru-RU" sz="4400" dirty="0"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2720975" y="3351213"/>
            <a:ext cx="573088" cy="4429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 rot="3146899">
            <a:off x="2195991" y="2926842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2" descr="D:\больная\45\школа\c31a69c60e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-71438"/>
            <a:ext cx="4214813" cy="31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28625" y="214313"/>
            <a:ext cx="19843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08213" y="214313"/>
            <a:ext cx="17922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 [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 –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71563" y="642938"/>
            <a:ext cx="19923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согласный,</a:t>
            </a:r>
            <a:endParaRPr lang="ru-RU" sz="2800" dirty="0"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625" y="1000125"/>
            <a:ext cx="16748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звонкий,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2875" y="1404938"/>
            <a:ext cx="42497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твёрдым [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],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875" y="1857375"/>
            <a:ext cx="41386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 мягким [</a:t>
            </a:r>
            <a:r>
              <a:rPr lang="ru-RU" sz="28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28688" y="4509120"/>
            <a:ext cx="1843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итки</a:t>
            </a:r>
            <a:endParaRPr lang="ru-RU" sz="4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губ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CEA01"/>
              </a:clrFrom>
              <a:clrTo>
                <a:srgbClr val="ECEA01">
                  <a:alpha val="0"/>
                </a:srgbClr>
              </a:clrTo>
            </a:clrChange>
          </a:blip>
          <a:srcRect r="50937" b="51512"/>
          <a:stretch>
            <a:fillRect/>
          </a:stretch>
        </p:blipFill>
        <p:spPr bwMode="auto">
          <a:xfrm>
            <a:off x="214313" y="357188"/>
            <a:ext cx="27066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65205" y="3055950"/>
            <a:ext cx="1320779" cy="1944685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19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0" descr="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2188" y="3127375"/>
            <a:ext cx="20907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7215206" y="3071810"/>
            <a:ext cx="1338799" cy="196092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</p:txBody>
      </p:sp>
      <p:pic>
        <p:nvPicPr>
          <p:cNvPr id="7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57188" y="600075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4.98496E-6 L 0.54149 4.984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60514E-7 L 0.76389 -0.0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2571750"/>
            <a:ext cx="19700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285720" y="2571744"/>
            <a:ext cx="1797055" cy="192882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7000892" y="2500305"/>
            <a:ext cx="1819321" cy="193054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</p:txBody>
      </p:sp>
      <p:pic>
        <p:nvPicPr>
          <p:cNvPr id="5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6572250"/>
            <a:ext cx="1587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http://animashky.ru/flist/3ddrugie/61/203.gif"/>
          <p:cNvPicPr>
            <a:picLocks noChangeAspect="1" noChangeArrowheads="1"/>
          </p:cNvPicPr>
          <p:nvPr/>
        </p:nvPicPr>
        <p:blipFill>
          <a:blip r:embed="rId6" r:link="rId7" cstate="print">
            <a:duotone>
              <a:prstClr val="black"/>
              <a:srgbClr val="FF99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98230" y="4572008"/>
            <a:ext cx="20171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 descr="губы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CEA01"/>
              </a:clrFrom>
              <a:clrTo>
                <a:srgbClr val="ECEA01">
                  <a:alpha val="0"/>
                </a:srgbClr>
              </a:clrTo>
            </a:clrChange>
          </a:blip>
          <a:srcRect r="50937" b="51512"/>
          <a:stretch>
            <a:fillRect/>
          </a:stretch>
        </p:blipFill>
        <p:spPr bwMode="auto">
          <a:xfrm>
            <a:off x="214313" y="357188"/>
            <a:ext cx="27066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62549E-6 L 0.53941 -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71548E-7 L 0.65157 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1363" y="2428875"/>
            <a:ext cx="20431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2285992"/>
            <a:ext cx="2011367" cy="192882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6834224" y="2214554"/>
            <a:ext cx="2035159" cy="195549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</a:p>
        </p:txBody>
      </p:sp>
      <p:pic>
        <p:nvPicPr>
          <p:cNvPr id="5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667385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http://animashky.ru/flist/3ddrugie/61/203.gif"/>
          <p:cNvPicPr>
            <a:picLocks noChangeAspect="1" noChangeArrowheads="1"/>
          </p:cNvPicPr>
          <p:nvPr/>
        </p:nvPicPr>
        <p:blipFill>
          <a:blip r:embed="rId6" r:link="rId7" cstate="print">
            <a:duotone>
              <a:prstClr val="black"/>
              <a:srgbClr val="FF99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98230" y="4572008"/>
            <a:ext cx="20171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губы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CEA01"/>
              </a:clrFrom>
              <a:clrTo>
                <a:srgbClr val="ECEA01">
                  <a:alpha val="0"/>
                </a:srgbClr>
              </a:clrTo>
            </a:clrChange>
          </a:blip>
          <a:srcRect r="50937" b="51512"/>
          <a:stretch>
            <a:fillRect/>
          </a:stretch>
        </p:blipFill>
        <p:spPr bwMode="auto">
          <a:xfrm>
            <a:off x="214313" y="357188"/>
            <a:ext cx="27066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1214E-6 L 0.53368 -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7814E-6 L 0.64358 0.0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106</Words>
  <Application>Microsoft Office PowerPoint</Application>
  <PresentationFormat>Экран (4:3)</PresentationFormat>
  <Paragraphs>46</Paragraphs>
  <Slides>19</Slides>
  <Notes>1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Оформление по умолчанию</vt:lpstr>
      <vt:lpstr>Звук и буква 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Н</dc:title>
  <dc:creator>home</dc:creator>
  <cp:lastModifiedBy>Геннадий</cp:lastModifiedBy>
  <cp:revision>6</cp:revision>
  <dcterms:created xsi:type="dcterms:W3CDTF">2011-09-22T16:42:01Z</dcterms:created>
  <dcterms:modified xsi:type="dcterms:W3CDTF">2013-09-25T17:02:16Z</dcterms:modified>
</cp:coreProperties>
</file>