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5BD95BB-B25B-45C7-ADEA-326D1CB464B8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14F062A-5F62-477B-88F4-678FA190567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95BB-B25B-45C7-ADEA-326D1CB464B8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062A-5F62-477B-88F4-678FA19056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95BB-B25B-45C7-ADEA-326D1CB464B8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062A-5F62-477B-88F4-678FA19056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5BD95BB-B25B-45C7-ADEA-326D1CB464B8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14F062A-5F62-477B-88F4-678FA190567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5BD95BB-B25B-45C7-ADEA-326D1CB464B8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14F062A-5F62-477B-88F4-678FA190567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95BB-B25B-45C7-ADEA-326D1CB464B8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062A-5F62-477B-88F4-678FA190567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95BB-B25B-45C7-ADEA-326D1CB464B8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062A-5F62-477B-88F4-678FA190567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5BD95BB-B25B-45C7-ADEA-326D1CB464B8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14F062A-5F62-477B-88F4-678FA190567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95BB-B25B-45C7-ADEA-326D1CB464B8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F062A-5F62-477B-88F4-678FA19056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5BD95BB-B25B-45C7-ADEA-326D1CB464B8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14F062A-5F62-477B-88F4-678FA190567B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5BD95BB-B25B-45C7-ADEA-326D1CB464B8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14F062A-5F62-477B-88F4-678FA190567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5BD95BB-B25B-45C7-ADEA-326D1CB464B8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14F062A-5F62-477B-88F4-678FA19056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-084-0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2214554"/>
            <a:ext cx="7643866" cy="189436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>Интернет – справочник для детей.</a:t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>«Группы животных»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715272" y="5929330"/>
            <a:ext cx="857256" cy="642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00px-1110;lkl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0"/>
            <a:ext cx="914403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</a:rPr>
              <a:t>Ракообразные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1571612"/>
            <a:ext cx="7467600" cy="48737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/>
              <a:t>  Крупная </a:t>
            </a:r>
            <a:r>
              <a:rPr lang="ru-RU" sz="3200" b="1" dirty="0" smtClean="0"/>
              <a:t>группа членистоногих, в настоящее время рассматриваемая в ранге </a:t>
            </a:r>
            <a:r>
              <a:rPr lang="ru-RU" sz="3200" b="1" dirty="0" smtClean="0"/>
              <a:t>подтипа. </a:t>
            </a:r>
            <a:r>
              <a:rPr lang="ru-RU" sz="3200" b="1" dirty="0" smtClean="0"/>
              <a:t>К ракообразным относятся такие широко известные животные, как крабы, омары, речной рак, креветки и криль.</a:t>
            </a:r>
            <a:endParaRPr lang="ru-RU" sz="3200" b="1" dirty="0"/>
          </a:p>
        </p:txBody>
      </p:sp>
      <p:sp>
        <p:nvSpPr>
          <p:cNvPr id="6" name="Облако 5">
            <a:hlinkClick r:id="rId4" action="ppaction://hlinksldjump"/>
          </p:cNvPr>
          <p:cNvSpPr/>
          <p:nvPr/>
        </p:nvSpPr>
        <p:spPr>
          <a:xfrm>
            <a:off x="6500826" y="785794"/>
            <a:ext cx="2643174" cy="1000132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500034" y="5786454"/>
            <a:ext cx="1143008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 cstate="print"/>
          <a:stretch>
            <a:fillRect/>
          </a:stretch>
        </p:blipFill>
        <p:spPr>
          <a:xfrm>
            <a:off x="428596" y="428604"/>
            <a:ext cx="642942" cy="64294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-084-0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071546"/>
            <a:ext cx="7467600" cy="4873752"/>
          </a:xfrm>
        </p:spPr>
        <p:txBody>
          <a:bodyPr>
            <a:normAutofit fontScale="92500" lnSpcReduction="20000"/>
          </a:bodyPr>
          <a:lstStyle/>
          <a:p>
            <a:r>
              <a:rPr lang="ru-RU" sz="4300" b="1" i="1" dirty="0" smtClean="0">
                <a:hlinkClick r:id="rId3" action="ppaction://hlinksldjump"/>
              </a:rPr>
              <a:t>Звери</a:t>
            </a:r>
            <a:endParaRPr lang="ru-RU" sz="4300" b="1" i="1" dirty="0" smtClean="0"/>
          </a:p>
          <a:p>
            <a:r>
              <a:rPr lang="ru-RU" sz="4300" b="1" i="1" dirty="0" smtClean="0">
                <a:hlinkClick r:id="rId4" action="ppaction://hlinksldjump"/>
              </a:rPr>
              <a:t>Птицы</a:t>
            </a:r>
            <a:r>
              <a:rPr lang="ru-RU" sz="4300" b="1" i="1" dirty="0" smtClean="0"/>
              <a:t> </a:t>
            </a:r>
          </a:p>
          <a:p>
            <a:r>
              <a:rPr lang="ru-RU" sz="4300" b="1" i="1" dirty="0" smtClean="0">
                <a:hlinkClick r:id="rId5" action="ppaction://hlinksldjump"/>
              </a:rPr>
              <a:t>Земноводные</a:t>
            </a:r>
            <a:endParaRPr lang="ru-RU" sz="4300" b="1" i="1" dirty="0" smtClean="0"/>
          </a:p>
          <a:p>
            <a:r>
              <a:rPr lang="ru-RU" sz="4300" b="1" i="1" dirty="0" smtClean="0">
                <a:hlinkClick r:id="rId6" action="ppaction://hlinksldjump"/>
              </a:rPr>
              <a:t>Пресмыкающиеся</a:t>
            </a:r>
            <a:endParaRPr lang="ru-RU" sz="4300" b="1" i="1" dirty="0" smtClean="0"/>
          </a:p>
          <a:p>
            <a:r>
              <a:rPr lang="ru-RU" sz="4300" b="1" i="1" dirty="0" smtClean="0">
                <a:hlinkClick r:id="rId7" action="ppaction://hlinksldjump"/>
              </a:rPr>
              <a:t>Рыбы</a:t>
            </a:r>
            <a:endParaRPr lang="ru-RU" sz="4300" b="1" i="1" dirty="0" smtClean="0"/>
          </a:p>
          <a:p>
            <a:r>
              <a:rPr lang="ru-RU" sz="4300" b="1" i="1" dirty="0" smtClean="0">
                <a:hlinkClick r:id="rId8" action="ppaction://hlinksldjump"/>
              </a:rPr>
              <a:t>Насекомые</a:t>
            </a:r>
            <a:endParaRPr lang="ru-RU" sz="4300" b="1" i="1" dirty="0" smtClean="0"/>
          </a:p>
          <a:p>
            <a:r>
              <a:rPr lang="ru-RU" sz="4300" b="1" i="1" dirty="0" smtClean="0">
                <a:hlinkClick r:id="rId9" action="ppaction://hlinksldjump"/>
              </a:rPr>
              <a:t>Паукообразные</a:t>
            </a:r>
            <a:endParaRPr lang="ru-RU" sz="4300" b="1" i="1" dirty="0" smtClean="0"/>
          </a:p>
          <a:p>
            <a:r>
              <a:rPr lang="ru-RU" sz="4300" b="1" i="1" dirty="0" smtClean="0">
                <a:hlinkClick r:id="rId10" action="ppaction://hlinksldjump"/>
              </a:rPr>
              <a:t>Ракообразные</a:t>
            </a:r>
            <a:endParaRPr lang="ru-RU" sz="4300" b="1" i="1" dirty="0" smtClean="0"/>
          </a:p>
          <a:p>
            <a:endParaRPr lang="ru-RU" dirty="0" smtClean="0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3428992" y="6072206"/>
            <a:ext cx="1000132" cy="7857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5857884" y="6072206"/>
            <a:ext cx="1000132" cy="785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>
            <a:hlinkClick r:id="" action="ppaction://hlinkshowjump?jump=lastslide"/>
          </p:cNvPr>
          <p:cNvSpPr/>
          <p:nvPr/>
        </p:nvSpPr>
        <p:spPr>
          <a:xfrm>
            <a:off x="7786710" y="357166"/>
            <a:ext cx="1071570" cy="1000132"/>
          </a:xfrm>
          <a:prstGeom prst="smileyF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596f564afc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7656" y="0"/>
            <a:ext cx="919165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</a:rPr>
              <a:t>Звери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142984"/>
            <a:ext cx="746760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  </a:t>
            </a:r>
          </a:p>
          <a:p>
            <a:pPr algn="ctr">
              <a:buNone/>
            </a:pPr>
            <a:r>
              <a:rPr lang="ru-RU" sz="4000" dirty="0" smtClean="0"/>
              <a:t> </a:t>
            </a:r>
            <a:r>
              <a:rPr lang="ru-RU" sz="4800" b="1" dirty="0" smtClean="0"/>
              <a:t>Тело </a:t>
            </a:r>
            <a:r>
              <a:rPr lang="ru-RU" sz="4800" b="1" dirty="0" smtClean="0"/>
              <a:t>покрыто шерстью. </a:t>
            </a:r>
            <a:r>
              <a:rPr lang="ru-RU" sz="4800" b="1" dirty="0" smtClean="0"/>
              <a:t>Детёнышей </a:t>
            </a:r>
            <a:r>
              <a:rPr lang="ru-RU" sz="4800" b="1" dirty="0" smtClean="0"/>
              <a:t>кормят молоком.</a:t>
            </a:r>
            <a:endParaRPr lang="ru-RU" sz="4000" b="1" dirty="0"/>
          </a:p>
        </p:txBody>
      </p:sp>
      <p:sp>
        <p:nvSpPr>
          <p:cNvPr id="9" name="Облако 8">
            <a:hlinkClick r:id="rId4" action="ppaction://hlinksldjump"/>
          </p:cNvPr>
          <p:cNvSpPr/>
          <p:nvPr/>
        </p:nvSpPr>
        <p:spPr>
          <a:xfrm>
            <a:off x="6929454" y="0"/>
            <a:ext cx="2214546" cy="1000108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500958" y="5857892"/>
            <a:ext cx="1214446" cy="785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 cstate="print"/>
          <a:stretch>
            <a:fillRect/>
          </a:stretch>
        </p:blipFill>
        <p:spPr>
          <a:xfrm>
            <a:off x="571472" y="357166"/>
            <a:ext cx="642942" cy="64294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nXlPHY2SOo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-21433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</a:rPr>
              <a:t>Птицы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1214422"/>
            <a:ext cx="746760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800" b="1" dirty="0" smtClean="0"/>
          </a:p>
          <a:p>
            <a:pPr algn="ctr">
              <a:buNone/>
            </a:pPr>
            <a:endParaRPr lang="ru-RU" sz="4800" b="1" dirty="0" smtClean="0"/>
          </a:p>
          <a:p>
            <a:pPr algn="ctr">
              <a:buNone/>
            </a:pPr>
            <a:r>
              <a:rPr lang="ru-RU" sz="4800" b="1" dirty="0" smtClean="0"/>
              <a:t>Тело</a:t>
            </a:r>
            <a:r>
              <a:rPr lang="ru-RU" sz="4400" b="1" dirty="0" smtClean="0"/>
              <a:t> </a:t>
            </a:r>
            <a:r>
              <a:rPr lang="ru-RU" sz="4400" b="1" dirty="0" smtClean="0"/>
              <a:t>покрыто перьями.</a:t>
            </a:r>
            <a:endParaRPr lang="ru-RU" sz="4400" b="1" dirty="0"/>
          </a:p>
        </p:txBody>
      </p:sp>
      <p:sp>
        <p:nvSpPr>
          <p:cNvPr id="9" name="Облако 8">
            <a:hlinkClick r:id="rId4" action="ppaction://hlinksldjump"/>
          </p:cNvPr>
          <p:cNvSpPr/>
          <p:nvPr/>
        </p:nvSpPr>
        <p:spPr>
          <a:xfrm>
            <a:off x="6572264" y="285728"/>
            <a:ext cx="2214578" cy="1000108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5072066" y="5715016"/>
            <a:ext cx="1214446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>
            <a:hlinkClick r:id="" action="ppaction://hlinkshowjump?jump=previousslide"/>
          </p:cNvPr>
          <p:cNvSpPr/>
          <p:nvPr/>
        </p:nvSpPr>
        <p:spPr>
          <a:xfrm>
            <a:off x="2214546" y="5715016"/>
            <a:ext cx="1143008" cy="8572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 cstate="print"/>
          <a:stretch>
            <a:fillRect/>
          </a:stretch>
        </p:blipFill>
        <p:spPr>
          <a:xfrm>
            <a:off x="500034" y="357166"/>
            <a:ext cx="714380" cy="71438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Videos\Downloads\anypics.ru-666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</a:rPr>
              <a:t>Земноводные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00100" y="1285860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</a:p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r>
              <a:rPr lang="ru-RU" sz="4400" b="1" dirty="0" smtClean="0"/>
              <a:t>Часть </a:t>
            </a:r>
            <a:r>
              <a:rPr lang="ru-RU" sz="4400" b="1" dirty="0" smtClean="0"/>
              <a:t>жизни живут на суше, часть — в воде. Кожа голая, нежная.</a:t>
            </a:r>
            <a:endParaRPr lang="ru-RU" sz="2800" b="1" dirty="0"/>
          </a:p>
        </p:txBody>
      </p:sp>
      <p:sp>
        <p:nvSpPr>
          <p:cNvPr id="5" name="Облако 4">
            <a:hlinkClick r:id="rId4" action="ppaction://hlinksldjump"/>
          </p:cNvPr>
          <p:cNvSpPr/>
          <p:nvPr/>
        </p:nvSpPr>
        <p:spPr>
          <a:xfrm>
            <a:off x="6786546" y="1142984"/>
            <a:ext cx="2357454" cy="1071570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5286380" y="5857892"/>
            <a:ext cx="1143008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2357422" y="5857892"/>
            <a:ext cx="1214446" cy="7143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 cstate="print"/>
          <a:stretch>
            <a:fillRect/>
          </a:stretch>
        </p:blipFill>
        <p:spPr>
          <a:xfrm>
            <a:off x="357158" y="357166"/>
            <a:ext cx="714380" cy="71438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Cac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Пресмыкающиеся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1571612"/>
            <a:ext cx="746760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400" b="1" dirty="0" smtClean="0"/>
          </a:p>
          <a:p>
            <a:pPr algn="ctr">
              <a:buNone/>
            </a:pPr>
            <a:r>
              <a:rPr lang="ru-RU" sz="4400" b="1" dirty="0" smtClean="0"/>
              <a:t>Тело </a:t>
            </a:r>
            <a:r>
              <a:rPr lang="ru-RU" sz="4400" b="1" dirty="0" smtClean="0"/>
              <a:t>покрыто сухими чешуйками или панцирем.</a:t>
            </a:r>
            <a:endParaRPr lang="ru-RU" sz="4400" b="1" dirty="0"/>
          </a:p>
        </p:txBody>
      </p:sp>
      <p:sp>
        <p:nvSpPr>
          <p:cNvPr id="5" name="Облако 4">
            <a:hlinkClick r:id="rId4" action="ppaction://hlinksldjump"/>
          </p:cNvPr>
          <p:cNvSpPr/>
          <p:nvPr/>
        </p:nvSpPr>
        <p:spPr>
          <a:xfrm>
            <a:off x="6215074" y="1142984"/>
            <a:ext cx="2714644" cy="1000132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5357818" y="5786454"/>
            <a:ext cx="1285884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1857356" y="5715016"/>
            <a:ext cx="1428760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 cstate="print"/>
          <a:stretch>
            <a:fillRect/>
          </a:stretch>
        </p:blipFill>
        <p:spPr>
          <a:xfrm>
            <a:off x="214282" y="428604"/>
            <a:ext cx="714380" cy="71438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1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</a:rPr>
              <a:t>Рыбы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500174"/>
            <a:ext cx="746760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/>
              <a:t>Живут в воде, тело покрыто чешуёй, передвигается при помощи плавников, дышат жабрами.</a:t>
            </a:r>
            <a:endParaRPr lang="ru-RU" sz="4400" b="1" dirty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5643570" y="5786454"/>
            <a:ext cx="1285884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2214546" y="5715016"/>
            <a:ext cx="1357322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>
            <a:hlinkClick r:id="rId4" action="ppaction://hlinksldjump"/>
          </p:cNvPr>
          <p:cNvSpPr/>
          <p:nvPr/>
        </p:nvSpPr>
        <p:spPr>
          <a:xfrm>
            <a:off x="6286512" y="214290"/>
            <a:ext cx="2357454" cy="92869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 cstate="print"/>
          <a:stretch>
            <a:fillRect/>
          </a:stretch>
        </p:blipFill>
        <p:spPr>
          <a:xfrm>
            <a:off x="500034" y="428604"/>
            <a:ext cx="642942" cy="642942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adybug-On-Purple-Petals-Macro-600x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</a:rPr>
              <a:t>Насекомые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1571612"/>
            <a:ext cx="746760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400" b="1" dirty="0" smtClean="0"/>
          </a:p>
          <a:p>
            <a:pPr algn="ctr">
              <a:buNone/>
            </a:pPr>
            <a:r>
              <a:rPr lang="ru-RU" sz="4400" b="1" dirty="0" smtClean="0"/>
              <a:t> Имеют </a:t>
            </a:r>
            <a:r>
              <a:rPr lang="ru-RU" sz="4400" b="1" dirty="0" smtClean="0"/>
              <a:t>шесть ног.</a:t>
            </a:r>
            <a:endParaRPr lang="ru-RU" sz="4400" b="1" dirty="0"/>
          </a:p>
        </p:txBody>
      </p:sp>
      <p:sp>
        <p:nvSpPr>
          <p:cNvPr id="5" name="Облако 4">
            <a:hlinkClick r:id="rId4" action="ppaction://hlinksldjump"/>
          </p:cNvPr>
          <p:cNvSpPr/>
          <p:nvPr/>
        </p:nvSpPr>
        <p:spPr>
          <a:xfrm>
            <a:off x="6286512" y="1000108"/>
            <a:ext cx="2714644" cy="1357322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2214546" y="5715016"/>
            <a:ext cx="1214446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4786314" y="5715016"/>
            <a:ext cx="1143008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 cstate="print"/>
          <a:stretch>
            <a:fillRect/>
          </a:stretch>
        </p:blipFill>
        <p:spPr>
          <a:xfrm>
            <a:off x="428596" y="500042"/>
            <a:ext cx="642942" cy="64294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861b443ce677eeacad17a33555e7e5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</a:rPr>
              <a:t>Паукообразные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1571612"/>
            <a:ext cx="746760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400" b="1" dirty="0" smtClean="0"/>
          </a:p>
          <a:p>
            <a:pPr algn="ctr">
              <a:buNone/>
            </a:pPr>
            <a:endParaRPr lang="ru-RU" sz="4400" b="1" dirty="0" smtClean="0"/>
          </a:p>
          <a:p>
            <a:pPr algn="ctr">
              <a:buNone/>
            </a:pPr>
            <a:endParaRPr lang="ru-RU" sz="4400" b="1" dirty="0" smtClean="0"/>
          </a:p>
          <a:p>
            <a:pPr algn="ctr">
              <a:buNone/>
            </a:pPr>
            <a:r>
              <a:rPr lang="ru-RU" sz="4400" b="1" dirty="0" smtClean="0"/>
              <a:t>Имеют </a:t>
            </a:r>
            <a:r>
              <a:rPr lang="ru-RU" sz="4400" b="1" dirty="0" smtClean="0"/>
              <a:t>восемь ног.</a:t>
            </a:r>
            <a:endParaRPr lang="ru-RU" sz="4400" b="1" dirty="0"/>
          </a:p>
        </p:txBody>
      </p:sp>
      <p:sp>
        <p:nvSpPr>
          <p:cNvPr id="5" name="Облако 4">
            <a:hlinkClick r:id="rId4" action="ppaction://hlinksldjump"/>
          </p:cNvPr>
          <p:cNvSpPr/>
          <p:nvPr/>
        </p:nvSpPr>
        <p:spPr>
          <a:xfrm>
            <a:off x="6715140" y="1214422"/>
            <a:ext cx="2214578" cy="1143008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5214942" y="5572140"/>
            <a:ext cx="107157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>
            <a:hlinkClick r:id="" action="ppaction://hlinkshowjump?jump=previousslide"/>
          </p:cNvPr>
          <p:cNvSpPr/>
          <p:nvPr/>
        </p:nvSpPr>
        <p:spPr>
          <a:xfrm>
            <a:off x="2285984" y="5643578"/>
            <a:ext cx="1214446" cy="7143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 cstate="print"/>
          <a:stretch>
            <a:fillRect/>
          </a:stretch>
        </p:blipFill>
        <p:spPr>
          <a:xfrm>
            <a:off x="357158" y="304776"/>
            <a:ext cx="571504" cy="571504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121</TotalTime>
  <Words>101</Words>
  <Application>Microsoft Office PowerPoint</Application>
  <PresentationFormat>Экран (4:3)</PresentationFormat>
  <Paragraphs>35</Paragraphs>
  <Slides>10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  Интернет – справочник для детей. «Группы животных»</vt:lpstr>
      <vt:lpstr>Слайд 2</vt:lpstr>
      <vt:lpstr>Звери</vt:lpstr>
      <vt:lpstr>Птицы</vt:lpstr>
      <vt:lpstr>Земноводные</vt:lpstr>
      <vt:lpstr>Пресмыкающиеся</vt:lpstr>
      <vt:lpstr>Рыбы</vt:lpstr>
      <vt:lpstr>Насекомые</vt:lpstr>
      <vt:lpstr>Паукообразные</vt:lpstr>
      <vt:lpstr>Ракообразные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 – справочник для детей. «Группы животных»</dc:title>
  <dc:creator>123</dc:creator>
  <cp:lastModifiedBy>123</cp:lastModifiedBy>
  <cp:revision>12</cp:revision>
  <dcterms:created xsi:type="dcterms:W3CDTF">2014-06-03T08:45:21Z</dcterms:created>
  <dcterms:modified xsi:type="dcterms:W3CDTF">2014-06-03T10:47:15Z</dcterms:modified>
</cp:coreProperties>
</file>