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58" r:id="rId5"/>
    <p:sldId id="282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8" r:id="rId19"/>
    <p:sldId id="280" r:id="rId20"/>
    <p:sldId id="281" r:id="rId21"/>
    <p:sldId id="274" r:id="rId2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3D01-58D1-4A7A-B726-2601726C216C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AA79-0E6D-4609-8FF0-9F9B34BA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5100-E68F-4107-AF6D-E17E268FCB9E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CCA6-2EC7-4F25-BC55-38F590865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8E04-725E-4D2D-9C9C-D82A12EB694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D905-5D85-4933-9E31-D9BD2A65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2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30A2-ABD7-4855-9201-BA52EA2F1125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3610-0B49-4250-B062-31554ADD8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2687-1A19-45E8-9EDF-775517E64231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A057-3C1E-4101-B54C-88E133C2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D7E7-2506-4F5C-BCB6-93EF37FD4D91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A5A0-C14C-46C6-B564-05EC25AB2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3A5D-B521-458C-A60B-D56C44691397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3DEA-7825-487F-B6B6-B6FCCA807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0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84F2-CAC7-47B6-92EE-9C7371EEDACF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8908-BDEA-4983-B0F8-A162DFCCD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C9A7-2E3B-4839-BEFB-176B1F3E847F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996A-4C33-4E6E-B999-4B9F92C33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39B9-E6F5-444E-A81C-51E19734F0DE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0959-A9CD-4F53-BF86-5EF89A62A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3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315-AD70-4AD4-BD06-BC8EDDD6F7FF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95D3-3F7C-48A9-A27F-3302462CC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9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59872-5A7C-428D-AEBC-BAB1DDFF415B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E576F-7EE8-412C-9E21-A0176F60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1" r:id="rId2"/>
    <p:sldLayoutId id="2147483890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91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4581525"/>
            <a:ext cx="5635625" cy="2016125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Подготовила учитель начальных классов Кузнецова Светлана Георгиевна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Классный руководитель 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3в класса МБОУ СОШ №40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г. </a:t>
            </a:r>
            <a:r>
              <a:rPr lang="ru-RU" dirty="0" err="1" smtClean="0"/>
              <a:t>Сатка</a:t>
            </a:r>
            <a:r>
              <a:rPr lang="ru-RU" dirty="0" smtClean="0"/>
              <a:t> Челябинская область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Для чего нужна </a:t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экономика?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Отрасли экономики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5543550"/>
            <a:ext cx="5113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Транспорт</a:t>
            </a:r>
            <a:endParaRPr lang="ru-RU" sz="4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70013"/>
            <a:ext cx="531177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3" y="3644900"/>
            <a:ext cx="3624262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Отрасли экономики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5543550"/>
            <a:ext cx="5113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Торговля</a:t>
            </a:r>
            <a:endParaRPr lang="ru-RU" sz="4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7"/>
            <a:ext cx="3687525" cy="274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3039"/>
            <a:ext cx="4518866" cy="3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2987675" y="3429000"/>
            <a:ext cx="3095625" cy="12239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rgbClr val="CC0099"/>
                </a:solidFill>
                <a:latin typeface="+mn-lt"/>
              </a:rPr>
              <a:t>Потребности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4000" b="1" kern="0" dirty="0" smtClean="0">
                <a:solidFill>
                  <a:srgbClr val="3333CC"/>
                </a:solidFill>
                <a:effectLst/>
                <a:latin typeface="Arial"/>
              </a:rPr>
              <a:t>Что нужно человеку </a:t>
            </a:r>
            <a:br>
              <a:rPr lang="ru-RU" sz="4000" b="1" kern="0" dirty="0" smtClean="0">
                <a:solidFill>
                  <a:srgbClr val="3333CC"/>
                </a:solidFill>
                <a:effectLst/>
                <a:latin typeface="Arial"/>
              </a:rPr>
            </a:br>
            <a:r>
              <a:rPr lang="ru-RU" sz="4000" b="1" kern="0" dirty="0" smtClean="0">
                <a:solidFill>
                  <a:srgbClr val="3333CC"/>
                </a:solidFill>
                <a:effectLst/>
                <a:latin typeface="Arial"/>
              </a:rPr>
              <a:t>для жизни?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74975" y="3429000"/>
            <a:ext cx="3095625" cy="12239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Что нужно человеку </a:t>
            </a:r>
            <a:br>
              <a:rPr lang="ru-RU" b="1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для жизни?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650" y="1844675"/>
            <a:ext cx="1584325" cy="935038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Любовь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и внимание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32138" y="1628775"/>
            <a:ext cx="1727200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Дружба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4213" y="3644900"/>
            <a:ext cx="1800225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Вода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08175" y="5084763"/>
            <a:ext cx="2065338" cy="9144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Воздух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67400" y="1557338"/>
            <a:ext cx="2160588" cy="1008062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Жилье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32588" y="2924175"/>
            <a:ext cx="2016125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Продукты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284663" y="5516563"/>
            <a:ext cx="2592387" cy="8636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Тепло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ysClr val="windowText" lastClr="000000"/>
                </a:solidFill>
                <a:latin typeface="+mn-lt"/>
              </a:rPr>
              <a:t>Свет солнца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372225" y="4365625"/>
            <a:ext cx="2138363" cy="9144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ysClr val="windowText" lastClr="0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n-lt"/>
              </a:rPr>
              <a:t>Одежда, обувь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5147636">
            <a:off x="3960019" y="2647156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8818989">
            <a:off x="5152232" y="2623344"/>
            <a:ext cx="1079500" cy="649287"/>
          </a:xfrm>
          <a:prstGeom prst="notchedRightArrow">
            <a:avLst>
              <a:gd name="adj1" fmla="val 50000"/>
              <a:gd name="adj2" fmla="val 41565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4232329">
            <a:off x="2223294" y="2813844"/>
            <a:ext cx="1079500" cy="649288"/>
          </a:xfrm>
          <a:prstGeom prst="notchedRightArrow">
            <a:avLst>
              <a:gd name="adj1" fmla="val 50000"/>
              <a:gd name="adj2" fmla="val 41565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422942">
            <a:off x="2484438" y="3860800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7640435">
            <a:off x="3277394" y="4507706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20095269">
            <a:off x="6084888" y="3357563"/>
            <a:ext cx="647700" cy="6492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4818835">
            <a:off x="4752976" y="4616450"/>
            <a:ext cx="1008062" cy="649287"/>
          </a:xfrm>
          <a:prstGeom prst="notchedRightArrow">
            <a:avLst>
              <a:gd name="adj1" fmla="val 50000"/>
              <a:gd name="adj2" fmla="val 38814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1699392">
            <a:off x="5867400" y="4149725"/>
            <a:ext cx="647700" cy="6492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8313" y="3860800"/>
            <a:ext cx="1943100" cy="10795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+mn-lt"/>
              </a:rPr>
              <a:t>Природа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92500" y="4581525"/>
            <a:ext cx="2303463" cy="10795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>
                <a:solidFill>
                  <a:sysClr val="windowText" lastClr="000000"/>
                </a:solidFill>
                <a:latin typeface="+mn-lt"/>
              </a:rPr>
              <a:t>Общение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300788" y="4005263"/>
            <a:ext cx="2303462" cy="1079500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>
                <a:solidFill>
                  <a:sysClr val="windowText" lastClr="000000"/>
                </a:solidFill>
                <a:latin typeface="+mn-lt"/>
              </a:rPr>
              <a:t>Экономика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124075" y="1196975"/>
            <a:ext cx="5545138" cy="12239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+mn-lt"/>
              </a:rPr>
              <a:t>Как удовлетворяются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latin typeface="+mn-lt"/>
              </a:rPr>
              <a:t> потребности человека?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5400000">
            <a:off x="3636169" y="3069431"/>
            <a:ext cx="1800225" cy="792163"/>
          </a:xfrm>
          <a:prstGeom prst="notchedRightArrow">
            <a:avLst>
              <a:gd name="adj1" fmla="val 50000"/>
              <a:gd name="adj2" fmla="val 56814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8210350">
            <a:off x="2195513" y="2781300"/>
            <a:ext cx="1335087" cy="738188"/>
          </a:xfrm>
          <a:prstGeom prst="notchedRightArrow">
            <a:avLst>
              <a:gd name="adj1" fmla="val 50000"/>
              <a:gd name="adj2" fmla="val 45215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4036411">
            <a:off x="6028532" y="2693194"/>
            <a:ext cx="1335087" cy="790575"/>
          </a:xfrm>
          <a:prstGeom prst="notchedRightArrow">
            <a:avLst>
              <a:gd name="adj1" fmla="val 50000"/>
              <a:gd name="adj2" fmla="val 42219"/>
            </a:avLst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Главная задача экономики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2636838"/>
            <a:ext cx="56165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удовлетворение разнообразных потребностей людей</a:t>
            </a:r>
            <a:endParaRPr lang="ru-RU" sz="48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7368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m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0970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H01035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743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BL00148_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25701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BS00218_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20161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TN00090_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27305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76338" y="252413"/>
            <a:ext cx="7345362" cy="1584325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Товар – это вещи, предметы,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с помощью которых люди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>
                <a:solidFill>
                  <a:srgbClr val="CC0000"/>
                </a:solidFill>
                <a:latin typeface="+mn-lt"/>
              </a:rPr>
              <a:t>удовлетворяют </a:t>
            </a: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свои потребности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BD07060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1916113"/>
            <a:ext cx="1813255" cy="146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BD08184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349500"/>
            <a:ext cx="14763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BD10483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013325"/>
            <a:ext cx="18303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BD10559_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18065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BD10749_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825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BD16394_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18669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BD20006_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20875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BD20074_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775" y="5084763"/>
            <a:ext cx="1927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0487" y="203349"/>
            <a:ext cx="8963025" cy="1728788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Услуга – это работа, которую люди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выполняют для того, чтобы удовлетворить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srgbClr val="CC0000"/>
                </a:solidFill>
                <a:latin typeface="+mn-lt"/>
              </a:rPr>
              <a:t>те, или иные потребности других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700213"/>
            <a:ext cx="8785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«Товар – услуга»</a:t>
            </a:r>
            <a:endParaRPr lang="ru-RU" sz="7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469" y="1356878"/>
            <a:ext cx="6424884" cy="50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600" y="260350"/>
            <a:ext cx="7416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«Товар – услуга»</a:t>
            </a:r>
            <a:endParaRPr lang="ru-RU" sz="6000" dirty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1484313"/>
            <a:ext cx="5902325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600" y="260350"/>
            <a:ext cx="7416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«Товар – услуга»</a:t>
            </a:r>
            <a:endParaRPr lang="ru-RU" sz="60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35150" y="1989138"/>
            <a:ext cx="215900" cy="2159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1927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73380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038" y="376713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716463" y="3886200"/>
            <a:ext cx="241300" cy="263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68775" y="3895725"/>
            <a:ext cx="241300" cy="263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7475" y="4941888"/>
            <a:ext cx="241300" cy="261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76600" y="5300663"/>
            <a:ext cx="239713" cy="263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0788" y="5805488"/>
            <a:ext cx="239712" cy="261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95663" y="3213100"/>
            <a:ext cx="1441450" cy="520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55875" y="5203825"/>
            <a:ext cx="839788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508625" y="3284538"/>
            <a:ext cx="792163" cy="1787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105525" y="5072063"/>
            <a:ext cx="554038" cy="588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289425" y="3068638"/>
            <a:ext cx="547688" cy="784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568863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Найди лишнее слово: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1) Здоровье, экономика, гигиена, физкультура </a:t>
            </a:r>
            <a:b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2) Потребность, огонь, вода, газ 3) Удача, везение, товар, успех 4) Вода, воздух, солнце, услуги</a:t>
            </a:r>
            <a:r>
              <a:rPr lang="ru-RU" sz="3600" dirty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04864"/>
            <a:ext cx="691276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1720850"/>
            <a:ext cx="7993063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Было интересно узнать …</a:t>
            </a:r>
            <a:br>
              <a:rPr lang="ru-RU" sz="46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46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Меня удивило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Было трудно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Теперь я знаю, что …</a:t>
            </a:r>
            <a:endParaRPr lang="ru-RU" sz="7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568863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Найди лишнее слово: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1) Здоровье, </a:t>
            </a: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экономика</a:t>
            </a: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гигиена, физкультура </a:t>
            </a:r>
            <a:b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2) </a:t>
            </a: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Потребность</a:t>
            </a: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огонь, вода, газ 3) Удача, везение, </a:t>
            </a: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товар</a:t>
            </a:r>
            <a:r>
              <a:rPr lang="ru-RU" sz="36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успех 4) Вода, воздух, солнце, </a:t>
            </a: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услуги</a:t>
            </a:r>
            <a:r>
              <a:rPr lang="ru-RU" sz="3600" dirty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9" y="1196752"/>
            <a:ext cx="8064896" cy="4318416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Цель урока: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Я думаю, что узнаю…</a:t>
            </a:r>
            <a:b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Мне хотелось бы узнать…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5" y="1700213"/>
            <a:ext cx="635317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966666" cy="8243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ЭКОНОМИКА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288" y="4652963"/>
            <a:ext cx="8351837" cy="206216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400" b="1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ЭКОНОМИКА –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400" b="1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наука о рациональном ведении хозяйства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5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827088" y="733425"/>
            <a:ext cx="936625" cy="1441450"/>
          </a:xfrm>
          <a:prstGeom prst="curvedRightArrow">
            <a:avLst>
              <a:gd name="adj1" fmla="val 30780"/>
              <a:gd name="adj2" fmla="val 61559"/>
              <a:gd name="adj3" fmla="val 33333"/>
            </a:avLst>
          </a:prstGeom>
          <a:gradFill rotWithShape="1">
            <a:gsLst>
              <a:gs pos="0">
                <a:schemeClr val="tx2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451725" y="701675"/>
            <a:ext cx="936625" cy="1504950"/>
          </a:xfrm>
          <a:prstGeom prst="curved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250" y="1697038"/>
            <a:ext cx="24987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«ЭКОС»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97038"/>
            <a:ext cx="29749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«НОМОС»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57363" y="2682875"/>
            <a:ext cx="26463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9933"/>
                </a:solidFill>
                <a:latin typeface="Arial" charset="0"/>
                <a:cs typeface="Arial" charset="0"/>
              </a:rPr>
              <a:t>«дом»,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9933"/>
                </a:solidFill>
                <a:latin typeface="Arial" charset="0"/>
                <a:cs typeface="Arial" charset="0"/>
              </a:rPr>
              <a:t>«домашнее хозяйство»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1263" y="2708275"/>
            <a:ext cx="25431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9933"/>
                </a:solidFill>
                <a:latin typeface="Arial" charset="0"/>
                <a:cs typeface="Arial" charset="0"/>
              </a:rPr>
              <a:t>«правило», «закон»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850" y="4868863"/>
            <a:ext cx="4392613" cy="1314450"/>
          </a:xfrm>
        </p:spPr>
        <p:txBody>
          <a:bodyPr rtlCol="0">
            <a:normAutofit fontScale="85000" lnSpcReduction="2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b="1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Сельское хозяйство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5162550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2021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13" y="188913"/>
            <a:ext cx="767556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Отрасли экономики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5543550"/>
            <a:ext cx="5113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Промышленность</a:t>
            </a:r>
            <a:endParaRPr lang="ru-RU" sz="4000" dirty="0">
              <a:latin typeface="+mn-lt"/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350963"/>
            <a:ext cx="5256212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3573463"/>
            <a:ext cx="3654425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567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Отрасли экономики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5543550"/>
            <a:ext cx="5113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Строительство</a:t>
            </a:r>
            <a:endParaRPr lang="ru-RU" sz="4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1554163"/>
            <a:ext cx="5321300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492375"/>
            <a:ext cx="304482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532</TotalTime>
  <Words>165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Для чего нужна  экономика?</vt:lpstr>
      <vt:lpstr>             Найди лишнее слово:  1) Здоровье, экономика, гигиена, физкультура  2) Потребность, огонь, вода, газ 3) Удача, везение, товар, успех 4) Вода, воздух, солнце, услуги </vt:lpstr>
      <vt:lpstr>             Найди лишнее слово:  1) Здоровье, экономика, гигиена, физкультура  2) Потребность, огонь, вода, газ 3) Удача, везение, товар, успех 4) Вода, воздух, солнце, услуги </vt:lpstr>
      <vt:lpstr>             Цель урока:  Я думаю, что узнаю… Мне хотелось бы узнать…</vt:lpstr>
      <vt:lpstr>Презентация PowerPoint</vt:lpstr>
      <vt:lpstr>ЭКОНОМИКА</vt:lpstr>
      <vt:lpstr>Презентация PowerPoint</vt:lpstr>
      <vt:lpstr>Отрасли экономики</vt:lpstr>
      <vt:lpstr>Отрасли экономики</vt:lpstr>
      <vt:lpstr>Отрасли экономики</vt:lpstr>
      <vt:lpstr>Отрасли экономики</vt:lpstr>
      <vt:lpstr>Презентация PowerPoint</vt:lpstr>
      <vt:lpstr>Презентация PowerPoint</vt:lpstr>
      <vt:lpstr>Главная задача экономики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 экономика?</dc:title>
  <dc:creator>User1</dc:creator>
  <cp:lastModifiedBy>User1</cp:lastModifiedBy>
  <cp:revision>39</cp:revision>
  <cp:lastPrinted>2014-02-18T18:03:24Z</cp:lastPrinted>
  <dcterms:created xsi:type="dcterms:W3CDTF">2014-02-17T13:37:19Z</dcterms:created>
  <dcterms:modified xsi:type="dcterms:W3CDTF">2014-12-20T19:28:17Z</dcterms:modified>
</cp:coreProperties>
</file>