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9A73-923C-4487-B674-860099EAACBC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2594-4161-4B7C-A161-05684B98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9A73-923C-4487-B674-860099EAACBC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2594-4161-4B7C-A161-05684B98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9A73-923C-4487-B674-860099EAACBC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2594-4161-4B7C-A161-05684B98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9A73-923C-4487-B674-860099EAACBC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2594-4161-4B7C-A161-05684B98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9A73-923C-4487-B674-860099EAACBC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2594-4161-4B7C-A161-05684B98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9A73-923C-4487-B674-860099EAACBC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2594-4161-4B7C-A161-05684B98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9A73-923C-4487-B674-860099EAACBC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2594-4161-4B7C-A161-05684B98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9A73-923C-4487-B674-860099EAACBC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2594-4161-4B7C-A161-05684B98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9A73-923C-4487-B674-860099EAACBC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2594-4161-4B7C-A161-05684B98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9A73-923C-4487-B674-860099EAACBC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2594-4161-4B7C-A161-05684B98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9A73-923C-4487-B674-860099EAACBC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2594-4161-4B7C-A161-05684B98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D9A73-923C-4487-B674-860099EAACBC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92594-4161-4B7C-A161-05684B98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Фото-отчёт</a:t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>« Как всё начиналось…»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105400"/>
            <a:ext cx="7488832" cy="17526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Авторы: обучающиеся 1 «В</a:t>
            </a:r>
            <a:r>
              <a:rPr lang="ru-RU" sz="2800" b="1" dirty="0" smtClean="0">
                <a:solidFill>
                  <a:srgbClr val="002060"/>
                </a:solidFill>
              </a:rPr>
              <a:t>» класса,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участники проекта «Я И МОЁ МЕСТО В СЕМЬЕ»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9" name="Picture 5" descr="C:\Documents and Settings\Светлана\Мои документы\Семейный фотоальбом\Светлана\1 - в класс\CCF06072011_00034.jpg"/>
          <p:cNvPicPr>
            <a:picLocks noChangeAspect="1" noChangeArrowheads="1"/>
          </p:cNvPicPr>
          <p:nvPr/>
        </p:nvPicPr>
        <p:blipFill>
          <a:blip r:embed="rId3" cstate="print"/>
          <a:srcRect l="7407" b="5556"/>
          <a:stretch>
            <a:fillRect/>
          </a:stretch>
        </p:blipFill>
        <p:spPr bwMode="auto">
          <a:xfrm>
            <a:off x="3347864" y="2060848"/>
            <a:ext cx="2160240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76672"/>
            <a:ext cx="2304256" cy="2664296"/>
          </a:xfrm>
        </p:spPr>
        <p:txBody>
          <a:bodyPr>
            <a:normAutofit/>
          </a:bodyPr>
          <a:lstStyle/>
          <a:p>
            <a:r>
              <a:rPr lang="ru-RU" sz="1800" b="1" i="1" dirty="0">
                <a:solidFill>
                  <a:srgbClr val="002060"/>
                </a:solidFill>
              </a:rPr>
              <a:t>М</a:t>
            </a:r>
            <a:r>
              <a:rPr lang="ru-RU" sz="1800" b="1" i="1" dirty="0" smtClean="0">
                <a:solidFill>
                  <a:srgbClr val="002060"/>
                </a:solidFill>
              </a:rPr>
              <a:t>ы разделились на группы по желанию и интересам. Работа началась…</a:t>
            </a:r>
            <a:endParaRPr lang="ru-RU" sz="1800" b="1" i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Documents and Settings\Светлана\Рабочий стол\Работа в группах  по составлению плана\Фото01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548680"/>
            <a:ext cx="5966792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20688"/>
            <a:ext cx="2664296" cy="1752600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002060"/>
                </a:solidFill>
              </a:rPr>
              <a:t>Каждый  сначала сам пытался составить план действий</a:t>
            </a:r>
            <a:endParaRPr lang="ru-RU" sz="1800" b="1" i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Documents and Settings\Светлана\Рабочий стол\Работа в группах  по составлению плана\Фото0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620688"/>
            <a:ext cx="5452864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2130425"/>
            <a:ext cx="2736304" cy="1470025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002060"/>
                </a:solidFill>
              </a:rPr>
              <a:t>Если вы никогда не участвовали в проекте, не думайте, что это просто… Но очень интересно!</a:t>
            </a:r>
            <a:endParaRPr lang="ru-RU" sz="1800" b="1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Светлана\Рабочий стол\Работа в группах  по составлению плана\Фото01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412776"/>
            <a:ext cx="2793504" cy="4876800"/>
          </a:xfrm>
          <a:prstGeom prst="rect">
            <a:avLst/>
          </a:prstGeom>
          <a:noFill/>
        </p:spPr>
      </p:pic>
      <p:pic>
        <p:nvPicPr>
          <p:cNvPr id="4099" name="Picture 3" descr="C:\Documents and Settings\Светлана\Рабочий стол\Работа в группах  по составлению плана\Фото01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620688"/>
            <a:ext cx="2664296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2664296" cy="1489720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002060"/>
                </a:solidFill>
              </a:rPr>
              <a:t>Затем все свои идеи мы обсудили вместе. </a:t>
            </a:r>
          </a:p>
          <a:p>
            <a:r>
              <a:rPr lang="ru-RU" sz="1800" b="1" i="1" dirty="0" smtClean="0">
                <a:solidFill>
                  <a:srgbClr val="002060"/>
                </a:solidFill>
              </a:rPr>
              <a:t>Ведь мы – КОМАНДА!</a:t>
            </a:r>
            <a:endParaRPr lang="ru-RU" sz="1800" b="1" i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Documents and Settings\Светлана\Рабочий стол\Работа в группах  по составлению плана\Фото01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764704"/>
            <a:ext cx="5380856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2130425"/>
            <a:ext cx="1800200" cy="1470025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002060"/>
                </a:solidFill>
              </a:rPr>
              <a:t>Составили и утвердили  план работы</a:t>
            </a:r>
            <a:endParaRPr lang="ru-RU" sz="1800" b="1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Светлана\Рабочий стол\Работа в группах  по составлению плана\Фото01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16832"/>
            <a:ext cx="4032448" cy="4032448"/>
          </a:xfrm>
          <a:prstGeom prst="rect">
            <a:avLst/>
          </a:prstGeom>
          <a:noFill/>
        </p:spPr>
      </p:pic>
      <p:pic>
        <p:nvPicPr>
          <p:cNvPr id="7171" name="Picture 3" descr="C:\Documents and Settings\Светлана\Рабочий стол\Работа в группах  по составлению плана\Фото01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6672"/>
            <a:ext cx="2376264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3096344" cy="1752600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002060"/>
                </a:solidFill>
              </a:rPr>
              <a:t>Установили срок выполнения работы</a:t>
            </a:r>
            <a:endParaRPr lang="ru-RU" sz="1800" b="1" i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Documents and Settings\Светлана\Рабочий стол\Работа в группах  по составлению плана\Фото0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692696"/>
            <a:ext cx="487680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80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Фото-отчёт « Как всё начиналось…»</vt:lpstr>
      <vt:lpstr>Слайд 2</vt:lpstr>
      <vt:lpstr>Слайд 3</vt:lpstr>
      <vt:lpstr>Если вы никогда не участвовали в проекте, не думайте, что это просто… Но очень интересно!</vt:lpstr>
      <vt:lpstr>Слайд 5</vt:lpstr>
      <vt:lpstr>Составили и утвердили  план работы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Sveta</dc:creator>
  <cp:lastModifiedBy>Sveta</cp:lastModifiedBy>
  <cp:revision>6</cp:revision>
  <dcterms:created xsi:type="dcterms:W3CDTF">2012-02-15T07:37:53Z</dcterms:created>
  <dcterms:modified xsi:type="dcterms:W3CDTF">2012-03-04T02:35:37Z</dcterms:modified>
</cp:coreProperties>
</file>