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8E8C1-3240-4B36-AFF3-C287E5D45757}" type="datetimeFigureOut">
              <a:rPr lang="ru-RU" smtClean="0"/>
              <a:pPr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26A1-5578-49EB-9EBE-96E3192BD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m2-tub.yandex.net/i?id=338840359-0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000396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57148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счастье, любовь и удача,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летом поездки на дачу.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праздник, семейные даты,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Подарки, покупки, приятные траты.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детей, первый шаг, первый лепет,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Мечты о хорошем, волнение и трепет.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труд, друг о друге забота,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много домашней работы.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важно!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это сложно!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счастливо жить одному невозможно!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будьте вместе, любовь берегите,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Обиды и ссоры подальше гоните,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Хочу, чтоб про нас говорили друзья: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хорошая Ваша семья!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4714884"/>
            <a:ext cx="3857652" cy="1143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решает сам: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семья для него.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3643338" cy="785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подумаем все вместе: что мы знаем о семье?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Светлана\Рабочий стол\1 - в класс\Фото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3643338" cy="3657600"/>
          </a:xfrm>
          <a:prstGeom prst="rect">
            <a:avLst/>
          </a:prstGeom>
          <a:noFill/>
        </p:spPr>
      </p:pic>
      <p:pic>
        <p:nvPicPr>
          <p:cNvPr id="7" name="Picture 3" descr="C:\Documents and Settings\Светлана\Рабочий стол\1 - в класс\Фото0176.jpg"/>
          <p:cNvPicPr>
            <a:picLocks noChangeAspect="1" noChangeArrowheads="1"/>
          </p:cNvPicPr>
          <p:nvPr/>
        </p:nvPicPr>
        <p:blipFill>
          <a:blip r:embed="rId4" cstate="print"/>
          <a:srcRect b="16503"/>
          <a:stretch>
            <a:fillRect/>
          </a:stretch>
        </p:blipFill>
        <p:spPr bwMode="auto">
          <a:xfrm>
            <a:off x="4429124" y="642918"/>
            <a:ext cx="36576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500990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нашей Сонечки семья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«это дружные люди»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Светлана\Рабочий стол\1 - в класс\Фото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7358114" cy="408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7572428" cy="868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Лада считает,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семья –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«это люди, которые помогают друг другу»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Светлана\Рабочий стол\1 - в класс\Фото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50099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572428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Вики семья,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люди вместе». 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Иринка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пишет, что семья – это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«любящие люди».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Светлана\Рабочий стол\1 - в класс\Фото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857364"/>
            <a:ext cx="578647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Влады семья - чтобы 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 бросали в беде»</a:t>
            </a:r>
            <a:b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Светлана\Рабочий стол\1 - в класс\Фото0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3116"/>
            <a:ext cx="728667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4071966" cy="1428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Кто хотел бы принять участие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проекте? 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Одни подняли руки, другие задумались, некоторые стали смотреть на одноклассников…</a:t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4214818"/>
            <a:ext cx="3643338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Немного подумали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почти весь класс поднял руки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c\Семейный фотоальбом\Светлана\1 - в класс\Спросите ме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4000528" cy="3429024"/>
          </a:xfrm>
          <a:prstGeom prst="rect">
            <a:avLst/>
          </a:prstGeom>
          <a:noFill/>
        </p:spPr>
      </p:pic>
      <p:pic>
        <p:nvPicPr>
          <p:cNvPr id="7" name="Picture 2" descr="D:\c\Семейный фотоальбом\Светлана\1 - в класс\Мы учимся на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857232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 нам всем!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Каждый решает сам:  что такое семья для него.</vt:lpstr>
      <vt:lpstr>Для нашей Сонечки семья – «это дружные люди» </vt:lpstr>
      <vt:lpstr>Лада считает,  что семья – «это люди, которые помогают друг другу»</vt:lpstr>
      <vt:lpstr>Для Вики семья, «когда люди вместе».  А Иринка пишет, что семья – это «любящие люди».</vt:lpstr>
      <vt:lpstr>Для Влады семья - чтобы  «не бросали в беде» </vt:lpstr>
      <vt:lpstr>      Кто хотел бы принять участие  в проекте?        Одни подняли руки, другие задумались, некоторые стали смотреть на одноклассников… </vt:lpstr>
      <vt:lpstr>Удачи нам всем!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12</cp:revision>
  <dcterms:created xsi:type="dcterms:W3CDTF">2011-05-10T03:43:18Z</dcterms:created>
  <dcterms:modified xsi:type="dcterms:W3CDTF">2012-03-04T02:28:23Z</dcterms:modified>
</cp:coreProperties>
</file>