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4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43AE-CF15-49D1-A83F-692D99670F7F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FBC2-EFDE-4592-BF94-F3C90E8C4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0882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900" b="1" cap="all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no Pro" pitchFamily="18" charset="0"/>
              </a:rPr>
              <a:t>РОЖДЕСТВО</a:t>
            </a:r>
            <a:r>
              <a:rPr lang="ru-RU" b="1" cap="all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i="1" cap="all" dirty="0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на </a:t>
            </a:r>
            <a:r>
              <a:rPr lang="ru-RU" sz="6000" b="1" i="1" cap="all" dirty="0" err="1" smtClean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руси</a:t>
            </a:r>
            <a:endParaRPr lang="ru-RU" b="1" i="1" cap="all" dirty="0">
              <a:ln w="38100">
                <a:solidFill>
                  <a:schemeClr val="accent4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644008" y="0"/>
            <a:ext cx="3528392" cy="3280421"/>
            <a:chOff x="4644008" y="0"/>
            <a:chExt cx="3528392" cy="3280421"/>
          </a:xfrm>
        </p:grpSpPr>
        <p:pic>
          <p:nvPicPr>
            <p:cNvPr id="23556" name="Picture 4" descr="http://vkuusno.ru/uploads/posts/2010-12/1292757317_167545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32656"/>
              <a:ext cx="3509243" cy="2947765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644008" y="0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Рождественская кутья</a:t>
              </a:r>
              <a:endParaRPr lang="ru-RU" sz="16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27584" y="332656"/>
            <a:ext cx="3312368" cy="2897044"/>
            <a:chOff x="827584" y="332656"/>
            <a:chExt cx="3312368" cy="2897044"/>
          </a:xfrm>
        </p:grpSpPr>
        <p:pic>
          <p:nvPicPr>
            <p:cNvPr id="23560" name="Picture 8" descr="http://vseona.ru/wp-content/uploads/2012/01/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692696"/>
              <a:ext cx="3312368" cy="2537004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27584" y="332656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Сочиво</a:t>
              </a:r>
              <a:endParaRPr lang="ru-RU" sz="16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7584" y="3429000"/>
            <a:ext cx="6491794" cy="3290882"/>
            <a:chOff x="827584" y="3429000"/>
            <a:chExt cx="6491794" cy="3290882"/>
          </a:xfrm>
        </p:grpSpPr>
        <p:pic>
          <p:nvPicPr>
            <p:cNvPr id="23554" name="Picture 2" descr="http://www.ostrovlubvi.com/wp-content/uploads/2011/06/recept-klasicheskogo-vzvar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3429000"/>
              <a:ext cx="2171314" cy="2979043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148064" y="6381328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Взвар</a:t>
              </a:r>
              <a:endParaRPr lang="ru-RU" sz="16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827584" y="3429000"/>
              <a:ext cx="3312368" cy="3218874"/>
              <a:chOff x="827584" y="3429000"/>
              <a:chExt cx="3312368" cy="3218874"/>
            </a:xfrm>
          </p:grpSpPr>
          <p:pic>
            <p:nvPicPr>
              <p:cNvPr id="23558" name="Picture 6" descr="http://x-food.ru/uploads/1207926567_prjaniki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7584" y="3429000"/>
                <a:ext cx="3261742" cy="2895601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27584" y="6309320"/>
                <a:ext cx="3312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Русские пряники</a:t>
                </a:r>
                <a:endParaRPr lang="ru-RU" sz="1600" i="1" dirty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060848"/>
            <a:ext cx="5184576" cy="1143000"/>
          </a:xfrm>
        </p:spPr>
        <p:txBody>
          <a:bodyPr>
            <a:noAutofit/>
            <a:scene3d>
              <a:camera prst="obliqueBottom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СОЧЕЛЬНИК</a:t>
            </a:r>
            <a:endParaRPr lang="ru-RU" sz="6600" b="1" u="sng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108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237312"/>
          </a:xfrm>
        </p:spPr>
        <p:txBody>
          <a:bodyPr>
            <a:normAutofit/>
          </a:bodyPr>
          <a:lstStyle/>
          <a:p>
            <a:pPr algn="just"/>
            <a:r>
              <a:rPr lang="ru-RU" sz="7300" b="1" u="sng" dirty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300" b="1" u="sng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олядки</a:t>
            </a:r>
            <a:r>
              <a:rPr lang="ru-RU" sz="7300" b="1" dirty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ru-RU" b="1" dirty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которых восхваляли, величали хозяев, получая от них 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подарки.</a:t>
            </a:r>
            <a:endParaRPr lang="ru-RU" b="1" dirty="0">
              <a:ln>
                <a:solidFill>
                  <a:schemeClr val="bg2">
                    <a:lumMod val="9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Коляда, Коляда </a:t>
            </a:r>
            <a:b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Подай пирога. </a:t>
            </a:r>
            <a:b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подашь пирога -</a:t>
            </a:r>
            <a:b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Мы корову за рога. </a:t>
            </a:r>
            <a:b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А подашь пирога - </a:t>
            </a:r>
            <a:b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Полный двор живота.</a:t>
            </a:r>
            <a:endParaRPr lang="ru-RU" sz="3600" b="1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9/96/%D0%93%D0%B5%D1%80%D0%BC%D0%B0%D1%88%D0%B5%D0%B2_%D0%A1%D0%BE-%D0%B7%D0%B2%D0%B5%D0%B7%D0%B4%D0%BE%D0%B9_1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6672"/>
            <a:ext cx="36724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g-fotki.yandex.ru/get/4102/swirelka.44/0_36cc7_89c8cf36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9017">
            <a:off x="5526672" y="3519212"/>
            <a:ext cx="3205187" cy="273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33569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no Pro" pitchFamily="18" charset="0"/>
              </a:rPr>
              <a:t>Вифлеемская звезда</a:t>
            </a:r>
            <a:endParaRPr lang="ru-RU" sz="5400" b="1" dirty="0">
              <a:ln>
                <a:solidFill>
                  <a:schemeClr val="bg2">
                    <a:lumMod val="9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no Pro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os.colta.ru/m/photo/2010/09/27/star_of_bethlehem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9096">
            <a:off x="4400350" y="2694594"/>
            <a:ext cx="3827941" cy="3035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www.mega-mir.com/upload/iblock/67a/seukttcoiqyr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636912"/>
            <a:ext cx="3217540" cy="2413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051720" y="1988840"/>
            <a:ext cx="5184576" cy="1143000"/>
          </a:xfrm>
        </p:spPr>
        <p:txBody>
          <a:bodyPr>
            <a:noAutofit/>
            <a:scene3d>
              <a:camera prst="obliqueBottom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СВЯТКИ</a:t>
            </a:r>
            <a:endParaRPr lang="ru-RU" sz="6600" b="1" u="sng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108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>
            <a:normAutofit/>
          </a:bodyPr>
          <a:lstStyle/>
          <a:p>
            <a:pPr algn="just"/>
            <a:r>
              <a:rPr lang="ru-RU" sz="7200" b="1" u="sng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Святки</a:t>
            </a:r>
            <a:r>
              <a:rPr lang="ru-RU" sz="7200" b="1" dirty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b="1" dirty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b="1" dirty="0">
                <a:ln>
                  <a:solidFill>
                    <a:schemeClr val="bg2">
                      <a:lumMod val="9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которые продолжались до Крещения (19 января).</a:t>
            </a:r>
          </a:p>
        </p:txBody>
      </p:sp>
      <p:pic>
        <p:nvPicPr>
          <p:cNvPr id="21506" name="Picture 2" descr="http://pics.livejournal.com/anchiktigra/pic/0054w5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125369" cy="2794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cyrillitsa.ru/uploads/posts/2012-01/1325950690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4053486" cy="2830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img0.liveinternet.ru/images/attach/c/7/95/91/95091316_9bb6cbac603976e72ea9ef34610cb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4156">
            <a:off x="547863" y="3765160"/>
            <a:ext cx="3744416" cy="2570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http://d-pankratov.ru/wp-content/uploads/2011/01/veless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5982">
            <a:off x="4750326" y="871320"/>
            <a:ext cx="3888432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Kazan 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533775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1628800"/>
            <a:ext cx="46085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n w="1270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день Рождества</a:t>
            </a:r>
            <a:r>
              <a:rPr lang="ru-RU" sz="2800" b="1" dirty="0">
                <a:ln w="1270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ln w="12700"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800" b="1" dirty="0">
                <a:ln w="1270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 Собор Богородицы, посвящается прославлению Матери Христа, Пресвятой Деве Марии.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n>
                  <a:solidFill>
                    <a:schemeClr val="bg2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Третий день Рождества называли </a:t>
            </a:r>
            <a:r>
              <a:rPr lang="ru-RU" sz="6700" b="1" u="sng" smtClean="0">
                <a:ln>
                  <a:solidFill>
                    <a:schemeClr val="bg2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Степановым днем</a:t>
            </a:r>
            <a:r>
              <a:rPr lang="ru-RU" sz="6700" u="sng" smtClean="0">
                <a:ln>
                  <a:solidFill>
                    <a:schemeClr val="bg2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n>
                <a:solidFill>
                  <a:schemeClr val="bg2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9 января — Степанов д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4148683" cy="281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2051720" y="2060848"/>
            <a:ext cx="5184576" cy="1143000"/>
          </a:xfrm>
        </p:spPr>
        <p:txBody>
          <a:bodyPr>
            <a:noAutofit/>
            <a:scene3d>
              <a:camera prst="obliqueBottom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u="sng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Рождественский </a:t>
            </a:r>
            <a:br>
              <a:rPr lang="ru-RU" sz="4800" b="1" u="sng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u="sng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</a:t>
            </a:r>
            <a:endParaRPr lang="ru-RU" sz="4800" b="1" u="sng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108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РОЖДЕСТВО на руси</vt:lpstr>
      <vt:lpstr>СОЧЕЛЬНИК</vt:lpstr>
      <vt:lpstr>Колядки - песни, в которых восхваляли, величали хозяев, получая от них подарки.</vt:lpstr>
      <vt:lpstr>Вифлеемская звезда</vt:lpstr>
      <vt:lpstr>СВЯТКИ</vt:lpstr>
      <vt:lpstr>Святки - праздники, которые продолжались до Крещения (19 января).</vt:lpstr>
      <vt:lpstr>Слайд 7</vt:lpstr>
      <vt:lpstr>Третий день Рождества называли Степановым днем.</vt:lpstr>
      <vt:lpstr>Рождественский  стол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в России</dc:title>
  <dc:creator>IRBIS</dc:creator>
  <cp:lastModifiedBy>IRBIS</cp:lastModifiedBy>
  <cp:revision>10</cp:revision>
  <dcterms:created xsi:type="dcterms:W3CDTF">2013-12-25T14:07:30Z</dcterms:created>
  <dcterms:modified xsi:type="dcterms:W3CDTF">2013-12-25T15:26:25Z</dcterms:modified>
</cp:coreProperties>
</file>