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98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3828B-2DE3-41C2-B074-0A3D96E5B091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51319-D6FF-494D-9909-3E605A31A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2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2C82E-8810-40E6-9709-85E395D214D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32688-C4CB-45B3-9523-FAD7FA56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6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2688-C4CB-45B3-9523-FAD7FA5634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384-6775-4466-90B7-7507CB7C473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0E90-482F-4772-923F-931D07DFF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384-6775-4466-90B7-7507CB7C473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0E90-482F-4772-923F-931D07DFF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384-6775-4466-90B7-7507CB7C473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0E90-482F-4772-923F-931D07DFF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384-6775-4466-90B7-7507CB7C473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0E90-482F-4772-923F-931D07DFF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384-6775-4466-90B7-7507CB7C473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0E90-482F-4772-923F-931D07DFF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384-6775-4466-90B7-7507CB7C473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0E90-482F-4772-923F-931D07DFF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384-6775-4466-90B7-7507CB7C473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0E90-482F-4772-923F-931D07DFF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384-6775-4466-90B7-7507CB7C473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0E90-482F-4772-923F-931D07DFF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384-6775-4466-90B7-7507CB7C473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0E90-482F-4772-923F-931D07DFF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384-6775-4466-90B7-7507CB7C473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0E90-482F-4772-923F-931D07DFF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384-6775-4466-90B7-7507CB7C473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0E90-482F-4772-923F-931D07DFF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C384-6775-4466-90B7-7507CB7C473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0E90-482F-4772-923F-931D07DFF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6561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ТЕМА: </a:t>
            </a:r>
            <a:r>
              <a:rPr lang="ru-RU" i="1" dirty="0" smtClean="0">
                <a:solidFill>
                  <a:schemeClr val="tx2"/>
                </a:solidFill>
              </a:rPr>
              <a:t>«Вырастим кристаллы сами»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 fontScale="70000" lnSpcReduction="20000"/>
          </a:bodyPr>
          <a:lstStyle/>
          <a:p>
            <a:pPr marL="514350" indent="-514350" algn="l"/>
            <a:r>
              <a:rPr lang="ru-RU" sz="2600" b="1" u="sng" dirty="0" smtClean="0">
                <a:solidFill>
                  <a:schemeClr val="tx1"/>
                </a:solidFill>
              </a:rPr>
              <a:t>Задачи</a:t>
            </a:r>
            <a:r>
              <a:rPr lang="ru-RU" sz="2600" b="1" dirty="0" smtClean="0">
                <a:solidFill>
                  <a:schemeClr val="tx1"/>
                </a:solidFill>
              </a:rPr>
              <a:t>:</a:t>
            </a:r>
            <a:r>
              <a:rPr lang="ru-RU" sz="2600" b="1" dirty="0" smtClean="0">
                <a:solidFill>
                  <a:schemeClr val="tx2"/>
                </a:solidFill>
              </a:rPr>
              <a:t> 1.Узнать что такое кристаллы;</a:t>
            </a:r>
          </a:p>
          <a:p>
            <a:pPr marL="514350" indent="-514350" algn="l"/>
            <a:r>
              <a:rPr lang="ru-RU" sz="2600" b="1" dirty="0" smtClean="0">
                <a:solidFill>
                  <a:schemeClr val="tx2"/>
                </a:solidFill>
              </a:rPr>
              <a:t>		2.Как кристаллы образуются в природе;</a:t>
            </a:r>
          </a:p>
          <a:p>
            <a:pPr marL="514350" indent="-514350" algn="l"/>
            <a:r>
              <a:rPr lang="ru-RU" sz="2600" b="1" dirty="0">
                <a:solidFill>
                  <a:schemeClr val="tx2"/>
                </a:solidFill>
              </a:rPr>
              <a:t>	</a:t>
            </a:r>
            <a:r>
              <a:rPr lang="ru-RU" sz="2600" b="1" dirty="0" smtClean="0">
                <a:solidFill>
                  <a:schemeClr val="tx2"/>
                </a:solidFill>
              </a:rPr>
              <a:t>	3.Какие условия нужны для 	образования 	кристаллов;</a:t>
            </a:r>
          </a:p>
          <a:p>
            <a:pPr marL="514350" indent="-514350" algn="l"/>
            <a:r>
              <a:rPr lang="ru-RU" sz="2600" b="1" dirty="0" smtClean="0">
                <a:solidFill>
                  <a:schemeClr val="tx2"/>
                </a:solidFill>
              </a:rPr>
              <a:t>		4.Вырастить кристалл. </a:t>
            </a:r>
          </a:p>
          <a:p>
            <a:pPr marL="514350" indent="-514350" algn="l"/>
            <a:r>
              <a:rPr lang="ru-RU" sz="2600" b="1" u="sng" dirty="0" smtClean="0">
                <a:solidFill>
                  <a:schemeClr val="tx1"/>
                </a:solidFill>
              </a:rPr>
              <a:t>Методы исследования</a:t>
            </a:r>
            <a:r>
              <a:rPr lang="ru-RU" sz="2600" b="1" dirty="0" smtClean="0">
                <a:solidFill>
                  <a:schemeClr val="tx1"/>
                </a:solidFill>
              </a:rPr>
              <a:t>: </a:t>
            </a:r>
            <a:r>
              <a:rPr lang="ru-RU" sz="2600" b="1" dirty="0" smtClean="0">
                <a:solidFill>
                  <a:schemeClr val="tx2"/>
                </a:solidFill>
              </a:rPr>
              <a:t>1. Изучение материалов о 	кристаллах;</a:t>
            </a:r>
          </a:p>
          <a:p>
            <a:pPr marL="514350" indent="-514350" algn="l"/>
            <a:r>
              <a:rPr lang="ru-RU" sz="2600" b="1" dirty="0" smtClean="0">
                <a:solidFill>
                  <a:schemeClr val="tx2"/>
                </a:solidFill>
              </a:rPr>
              <a:t>		2.Эксперементы по выращиванию 	кристаллов;</a:t>
            </a:r>
          </a:p>
          <a:p>
            <a:pPr marL="514350" indent="-514350" algn="l"/>
            <a:r>
              <a:rPr lang="ru-RU" sz="2600" b="1" dirty="0">
                <a:solidFill>
                  <a:schemeClr val="tx2"/>
                </a:solidFill>
              </a:rPr>
              <a:t>	</a:t>
            </a:r>
            <a:r>
              <a:rPr lang="ru-RU" sz="2600" b="1" dirty="0" smtClean="0">
                <a:solidFill>
                  <a:schemeClr val="tx2"/>
                </a:solidFill>
              </a:rPr>
              <a:t>	3.Анализ полученных результатов;</a:t>
            </a:r>
          </a:p>
          <a:p>
            <a:pPr marL="514350" indent="-514350" algn="l"/>
            <a:r>
              <a:rPr lang="ru-RU" sz="2600" b="1" dirty="0">
                <a:solidFill>
                  <a:schemeClr val="tx2"/>
                </a:solidFill>
              </a:rPr>
              <a:t>	</a:t>
            </a:r>
            <a:r>
              <a:rPr lang="ru-RU" sz="2600" b="1" dirty="0" smtClean="0">
                <a:solidFill>
                  <a:schemeClr val="tx2"/>
                </a:solidFill>
              </a:rPr>
              <a:t>	4.Фиксирование результатов;</a:t>
            </a:r>
          </a:p>
          <a:p>
            <a:pPr marL="514350" indent="-514350" algn="l"/>
            <a:r>
              <a:rPr lang="ru-RU" sz="2600" b="1" dirty="0">
                <a:solidFill>
                  <a:schemeClr val="tx2"/>
                </a:solidFill>
              </a:rPr>
              <a:t>	</a:t>
            </a:r>
            <a:r>
              <a:rPr lang="ru-RU" sz="2600" b="1" dirty="0" smtClean="0">
                <a:solidFill>
                  <a:schemeClr val="tx2"/>
                </a:solidFill>
              </a:rPr>
              <a:t>	5.Область применения результатов.		</a:t>
            </a:r>
            <a:endParaRPr lang="ru-RU" sz="2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Какие бывают кристаллы, и как они образуются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Алмазы –образуются в глубине земной коры, из угля, при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1200*С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при высоком давлении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6" descr="Rough_diamo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140968"/>
            <a:ext cx="799288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2.Рубины, сапфиры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2" descr="100716457_RUB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3"/>
            <a:ext cx="8280920" cy="2520279"/>
          </a:xfrm>
          <a:prstGeom prst="rect">
            <a:avLst/>
          </a:prstGeom>
        </p:spPr>
      </p:pic>
      <p:pic>
        <p:nvPicPr>
          <p:cNvPr id="1026" name="Picture 2" descr="C:\Users\DNS\Desktop\сапфи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68" y="3501008"/>
            <a:ext cx="8314803" cy="3015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3.Изумруды</a:t>
            </a:r>
            <a:endParaRPr lang="ru-RU" sz="4000" dirty="0"/>
          </a:p>
        </p:txBody>
      </p:sp>
      <p:pic>
        <p:nvPicPr>
          <p:cNvPr id="4" name="Содержимое 6" descr="изумру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208912" cy="4082854"/>
          </a:xfrm>
        </p:spPr>
      </p:pic>
      <p:sp>
        <p:nvSpPr>
          <p:cNvPr id="6" name="TextBox 5"/>
          <p:cNvSpPr txBox="1"/>
          <p:nvPr/>
        </p:nvSpPr>
        <p:spPr>
          <a:xfrm>
            <a:off x="611560" y="5175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Крупные месторождения:</a:t>
            </a:r>
            <a:r>
              <a:rPr lang="ru-RU" dirty="0" smtClean="0"/>
              <a:t> Южная Африка, Южная Америка, а в России это Урал.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smtClean="0"/>
              <a:t>Растворяем соль в воде (на водяной бане)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DNS\Desktop\Новая папка (2)\DSCF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723878" cy="4392488"/>
          </a:xfrm>
          <a:prstGeom prst="rect">
            <a:avLst/>
          </a:prstGeom>
          <a:noFill/>
        </p:spPr>
      </p:pic>
      <p:pic>
        <p:nvPicPr>
          <p:cNvPr id="2052" name="Picture 4" descr="C:\Users\DNS\Desktop\Новая папка (2)\DSCF2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21196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200" dirty="0" smtClean="0"/>
              <a:t> Фильтруем полученный раствор</a:t>
            </a:r>
            <a:endParaRPr lang="ru-RU" sz="3200" dirty="0"/>
          </a:p>
        </p:txBody>
      </p:sp>
      <p:pic>
        <p:nvPicPr>
          <p:cNvPr id="3075" name="Picture 3" descr="C:\Users\DNS\Desktop\DSCF2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176464" cy="4525963"/>
          </a:xfrm>
          <a:prstGeom prst="rect">
            <a:avLst/>
          </a:prstGeom>
          <a:noFill/>
        </p:spPr>
      </p:pic>
      <p:pic>
        <p:nvPicPr>
          <p:cNvPr id="3076" name="Picture 4" descr="C:\Users\DNS\Desktop\DSCF2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57200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ru-RU" sz="3200" dirty="0" smtClean="0"/>
              <a:t>Отпускаем затравку и ждем!</a:t>
            </a:r>
            <a:endParaRPr lang="ru-RU" sz="3200" dirty="0"/>
          </a:p>
        </p:txBody>
      </p:sp>
      <p:pic>
        <p:nvPicPr>
          <p:cNvPr id="4098" name="Picture 2" descr="C:\Users\DNS\Desktop\DSCF2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6"/>
            <a:ext cx="432047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200" dirty="0" smtClean="0"/>
              <a:t>Результат!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Без водяной бани - кристаллы небольшого размера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5122" name="Picture 2" descr="C:\Users\DNS\Desktop\Новая папка (2)\DSCF2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464496" cy="4680520"/>
          </a:xfrm>
          <a:prstGeom prst="rect">
            <a:avLst/>
          </a:prstGeom>
          <a:noFill/>
        </p:spPr>
      </p:pic>
      <p:pic>
        <p:nvPicPr>
          <p:cNvPr id="5123" name="Picture 3" descr="C:\Users\DNS\Desktop\Новая папка (2)\DSCF2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32048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Анализ полученных результатов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2403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Кристаллы различных веществ имеют разную форму</a:t>
            </a:r>
          </a:p>
          <a:p>
            <a:r>
              <a:rPr lang="ru-RU" dirty="0" smtClean="0"/>
              <a:t>На форму и размер кристаллов влияет температура</a:t>
            </a:r>
          </a:p>
          <a:p>
            <a:r>
              <a:rPr lang="ru-RU" dirty="0" smtClean="0"/>
              <a:t>Из любой соли, которая хорошо растворяется в воде можно вырастить кристалл</a:t>
            </a:r>
          </a:p>
          <a:p>
            <a:r>
              <a:rPr lang="ru-RU" dirty="0" smtClean="0"/>
              <a:t>Если погрузить кристалл в слабый солевой раствор, или в раствор, который не успел остыть, кристалл, к сожалению, разрушается</a:t>
            </a:r>
          </a:p>
          <a:p>
            <a:r>
              <a:rPr lang="ru-RU" dirty="0" smtClean="0"/>
              <a:t>На воздухе кристалл разрушается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43711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Область применения полученных знаний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301208"/>
            <a:ext cx="7263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Полученные знания, я могу применять на уроке окружающий мир. </a:t>
            </a:r>
          </a:p>
          <a:p>
            <a:r>
              <a:rPr lang="ru-RU" dirty="0" smtClean="0"/>
              <a:t>Также данный эксперимент позволил мне заглянуть в загадочный мир, </a:t>
            </a:r>
          </a:p>
          <a:p>
            <a:r>
              <a:rPr lang="ru-RU" dirty="0" smtClean="0"/>
              <a:t>такой интересной науки, как химия!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174</Words>
  <Application>Microsoft Office PowerPoint</Application>
  <PresentationFormat>Экран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ТЕМА: «Вырастим кристаллы сами»</vt:lpstr>
      <vt:lpstr>Какие бывают кристаллы, и как они образуются</vt:lpstr>
      <vt:lpstr> 2.Рубины, сапфиры  </vt:lpstr>
      <vt:lpstr>3.Изумруды</vt:lpstr>
      <vt:lpstr>Технология</vt:lpstr>
      <vt:lpstr> Фильтруем полученный раствор</vt:lpstr>
      <vt:lpstr>Отпускаем затравку и ждем!</vt:lpstr>
      <vt:lpstr>Результат!</vt:lpstr>
      <vt:lpstr>Анализ полученных результатов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«Вырастим кристаллы сами»</dc:title>
  <dc:creator>DNS</dc:creator>
  <cp:lastModifiedBy>Наталья</cp:lastModifiedBy>
  <cp:revision>48</cp:revision>
  <dcterms:created xsi:type="dcterms:W3CDTF">2013-12-15T11:13:17Z</dcterms:created>
  <dcterms:modified xsi:type="dcterms:W3CDTF">2014-12-20T08:31:40Z</dcterms:modified>
</cp:coreProperties>
</file>