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19" autoAdjust="0"/>
    <p:restoredTop sz="94709" autoAdjust="0"/>
  </p:normalViewPr>
  <p:slideViewPr>
    <p:cSldViewPr>
      <p:cViewPr varScale="1">
        <p:scale>
          <a:sx n="65" d="100"/>
          <a:sy n="65" d="100"/>
        </p:scale>
        <p:origin x="-108" y="-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834D7-0550-4718-901B-1B886C63D921}" type="datetimeFigureOut">
              <a:rPr lang="ru-RU" smtClean="0"/>
              <a:t>10.12.2009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CFEDBD0-D567-4466-9724-E956157DBE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834D7-0550-4718-901B-1B886C63D921}" type="datetimeFigureOut">
              <a:rPr lang="ru-RU" smtClean="0"/>
              <a:t>10.12.2009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EDBD0-D567-4466-9724-E956157DBE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834D7-0550-4718-901B-1B886C63D921}" type="datetimeFigureOut">
              <a:rPr lang="ru-RU" smtClean="0"/>
              <a:t>10.12.2009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EDBD0-D567-4466-9724-E956157DBE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834D7-0550-4718-901B-1B886C63D921}" type="datetimeFigureOut">
              <a:rPr lang="ru-RU" smtClean="0"/>
              <a:t>10.12.2009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CFEDBD0-D567-4466-9724-E956157DBE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834D7-0550-4718-901B-1B886C63D921}" type="datetimeFigureOut">
              <a:rPr lang="ru-RU" smtClean="0"/>
              <a:t>10.12.2009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EDBD0-D567-4466-9724-E956157DBEF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834D7-0550-4718-901B-1B886C63D921}" type="datetimeFigureOut">
              <a:rPr lang="ru-RU" smtClean="0"/>
              <a:t>10.12.2009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EDBD0-D567-4466-9724-E956157DBE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834D7-0550-4718-901B-1B886C63D921}" type="datetimeFigureOut">
              <a:rPr lang="ru-RU" smtClean="0"/>
              <a:t>10.12.2009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1CFEDBD0-D567-4466-9724-E956157DBEFA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834D7-0550-4718-901B-1B886C63D921}" type="datetimeFigureOut">
              <a:rPr lang="ru-RU" smtClean="0"/>
              <a:t>10.12.2009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EDBD0-D567-4466-9724-E956157DBE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834D7-0550-4718-901B-1B886C63D921}" type="datetimeFigureOut">
              <a:rPr lang="ru-RU" smtClean="0"/>
              <a:t>10.12.2009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EDBD0-D567-4466-9724-E956157DBE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834D7-0550-4718-901B-1B886C63D921}" type="datetimeFigureOut">
              <a:rPr lang="ru-RU" smtClean="0"/>
              <a:t>10.12.2009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EDBD0-D567-4466-9724-E956157DBEF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834D7-0550-4718-901B-1B886C63D921}" type="datetimeFigureOut">
              <a:rPr lang="ru-RU" smtClean="0"/>
              <a:t>10.12.2009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EDBD0-D567-4466-9724-E956157DBEFA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12834D7-0550-4718-901B-1B886C63D921}" type="datetimeFigureOut">
              <a:rPr lang="ru-RU" smtClean="0"/>
              <a:t>10.12.2009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CFEDBD0-D567-4466-9724-E956157DBEF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1857364"/>
            <a:ext cx="8743952" cy="3714776"/>
          </a:xfrm>
        </p:spPr>
        <p:txBody>
          <a:bodyPr>
            <a:normAutofit/>
          </a:bodyPr>
          <a:lstStyle/>
          <a:p>
            <a:pPr algn="ctr"/>
            <a:r>
              <a:rPr lang="ru-RU" sz="6600" dirty="0" smtClean="0"/>
              <a:t>Тема: </a:t>
            </a:r>
            <a:br>
              <a:rPr lang="ru-RU" sz="6600" dirty="0" smtClean="0"/>
            </a:br>
            <a:r>
              <a:rPr lang="ru-RU" sz="6600" dirty="0" smtClean="0"/>
              <a:t>«мама, папа, я  - читающая семья</a:t>
            </a:r>
            <a:r>
              <a:rPr lang="ru-RU" sz="5400" dirty="0" smtClean="0"/>
              <a:t>»</a:t>
            </a: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357166"/>
            <a:ext cx="8458200" cy="914400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/>
              <a:t>Родительское собрание 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357166"/>
            <a:ext cx="8686800" cy="4525963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6600" dirty="0" smtClean="0"/>
              <a:t>«Чтобы воспитать, тут нужны беспрерывный дневной и ночной труд, вечное чтение»</a:t>
            </a:r>
          </a:p>
          <a:p>
            <a:pPr algn="r">
              <a:buNone/>
            </a:pPr>
            <a:r>
              <a:rPr lang="ru-RU" sz="4000" dirty="0" smtClean="0"/>
              <a:t>По А.П.Чехову</a:t>
            </a:r>
            <a:endParaRPr lang="ru-RU" sz="4000" dirty="0"/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dirty="0" smtClean="0"/>
              <a:t>Статус чтения в России</a:t>
            </a:r>
            <a:br>
              <a:rPr lang="ru-RU" dirty="0" smtClean="0"/>
            </a:br>
            <a:r>
              <a:rPr lang="ru-RU" dirty="0" smtClean="0"/>
              <a:t>(статистические данные)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1714488"/>
            <a:ext cx="2928958" cy="1143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Читают хотя бы 1 книгу в год</a:t>
            </a:r>
          </a:p>
          <a:p>
            <a:pPr algn="ctr"/>
            <a:endParaRPr lang="ru-RU" dirty="0"/>
          </a:p>
        </p:txBody>
      </p:sp>
      <p:sp>
        <p:nvSpPr>
          <p:cNvPr id="5" name="Стрелка вниз 4"/>
          <p:cNvSpPr/>
          <p:nvPr/>
        </p:nvSpPr>
        <p:spPr>
          <a:xfrm rot="1697103">
            <a:off x="929912" y="2798304"/>
            <a:ext cx="299978" cy="98540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 rot="20152351">
            <a:off x="2655533" y="2806755"/>
            <a:ext cx="304060" cy="9489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14282" y="3714752"/>
            <a:ext cx="1571636" cy="1143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1991 г.</a:t>
            </a:r>
          </a:p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79 %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428860" y="3714752"/>
            <a:ext cx="1500198" cy="1143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2005 г.</a:t>
            </a:r>
          </a:p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63%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143504" y="1714488"/>
            <a:ext cx="2928958" cy="1143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Систематически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 читающие 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3" name="Стрелка вниз 12"/>
          <p:cNvSpPr/>
          <p:nvPr/>
        </p:nvSpPr>
        <p:spPr>
          <a:xfrm rot="1599083">
            <a:off x="5782429" y="2826913"/>
            <a:ext cx="254910" cy="9980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 rot="19941773">
            <a:off x="7519635" y="2700372"/>
            <a:ext cx="231964" cy="109445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929190" y="3786190"/>
            <a:ext cx="1428760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1991г.</a:t>
            </a:r>
          </a:p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48%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143768" y="3786190"/>
            <a:ext cx="1500198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2005г.</a:t>
            </a:r>
          </a:p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28%</a:t>
            </a:r>
            <a:endParaRPr lang="ru-RU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dirty="0" smtClean="0"/>
              <a:t>Статус чтения в России</a:t>
            </a:r>
            <a:br>
              <a:rPr lang="ru-RU" dirty="0" smtClean="0"/>
            </a:br>
            <a:r>
              <a:rPr lang="ru-RU" dirty="0" smtClean="0"/>
              <a:t>(статистические данные)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1643050"/>
            <a:ext cx="3071834" cy="12858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Семейное чтение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72066" y="1643050"/>
            <a:ext cx="3143272" cy="12858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Печатная пресса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6" name="Стрелка вниз 5"/>
          <p:cNvSpPr/>
          <p:nvPr/>
        </p:nvSpPr>
        <p:spPr>
          <a:xfrm rot="1857082">
            <a:off x="801579" y="2878528"/>
            <a:ext cx="362276" cy="101309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 rot="19827633">
            <a:off x="2714005" y="2873899"/>
            <a:ext cx="343649" cy="10510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 rot="1863004">
            <a:off x="5585538" y="2883451"/>
            <a:ext cx="342230" cy="86966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 rot="20105511">
            <a:off x="7255049" y="2888693"/>
            <a:ext cx="357190" cy="9465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 rot="2158634">
            <a:off x="4602446" y="4383251"/>
            <a:ext cx="311435" cy="691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5643570" y="4500570"/>
            <a:ext cx="285752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85720" y="3857628"/>
            <a:ext cx="1500198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1970г.</a:t>
            </a:r>
          </a:p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80%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357422" y="3857628"/>
            <a:ext cx="1428760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2006г.</a:t>
            </a:r>
          </a:p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7%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786314" y="3714752"/>
            <a:ext cx="1428760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газеты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858016" y="3786190"/>
            <a:ext cx="1500198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700" b="1" dirty="0" smtClean="0">
                <a:solidFill>
                  <a:schemeClr val="tx1"/>
                </a:solidFill>
              </a:rPr>
              <a:t>журналы</a:t>
            </a:r>
            <a:endParaRPr lang="ru-RU" sz="2700" b="1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929058" y="5072074"/>
            <a:ext cx="1071570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1991г.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61%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286380" y="5072074"/>
            <a:ext cx="1000132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2005г.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24%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572264" y="5072074"/>
            <a:ext cx="928694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1991г.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16%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786710" y="5072074"/>
            <a:ext cx="1000132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2005г.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7%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1" name="Стрелка вниз 20"/>
          <p:cNvSpPr/>
          <p:nvPr/>
        </p:nvSpPr>
        <p:spPr>
          <a:xfrm>
            <a:off x="6858016" y="4572008"/>
            <a:ext cx="357190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низ 21"/>
          <p:cNvSpPr/>
          <p:nvPr/>
        </p:nvSpPr>
        <p:spPr>
          <a:xfrm>
            <a:off x="7858148" y="4572008"/>
            <a:ext cx="428628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0"/>
            <a:ext cx="73580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E:\все с компа\2009_11_24\IMG_302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285728"/>
            <a:ext cx="7265108" cy="4572032"/>
          </a:xfrm>
          <a:prstGeom prst="rect">
            <a:avLst/>
          </a:prstGeom>
          <a:noFill/>
        </p:spPr>
      </p:pic>
      <p:pic>
        <p:nvPicPr>
          <p:cNvPr id="1027" name="Picture 3" descr="E:\все с компа\2009_11_24\IMG_303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36" y="1785926"/>
            <a:ext cx="6286511" cy="4714884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E:\все с компа\2009_11_24\IMG_30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52"/>
            <a:ext cx="7816158" cy="5357850"/>
          </a:xfrm>
          <a:prstGeom prst="rect">
            <a:avLst/>
          </a:prstGeom>
          <a:noFill/>
        </p:spPr>
      </p:pic>
      <p:pic>
        <p:nvPicPr>
          <p:cNvPr id="2051" name="Picture 3" descr="E:\все с компа\2009_11_24\IMG_3024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571605" y="1643050"/>
            <a:ext cx="7215238" cy="492922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505</TotalTime>
  <Words>87</Words>
  <Application>Microsoft Office PowerPoint</Application>
  <PresentationFormat>Экран (4:3)</PresentationFormat>
  <Paragraphs>33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Трек</vt:lpstr>
      <vt:lpstr>Тема:  «мама, папа, я  - читающая семья»</vt:lpstr>
      <vt:lpstr>Слайд 2</vt:lpstr>
      <vt:lpstr>Статус чтения в России (статистические данные)</vt:lpstr>
      <vt:lpstr>Статус чтения в России (статистические данные)</vt:lpstr>
      <vt:lpstr>Слайд 5</vt:lpstr>
      <vt:lpstr>Слайд 6</vt:lpstr>
      <vt:lpstr>Слайд 7</vt:lpstr>
    </vt:vector>
  </TitlesOfParts>
  <Company>qwe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 «мама, папа, я  - читающая семья»</dc:title>
  <dc:creator>School</dc:creator>
  <cp:lastModifiedBy>School</cp:lastModifiedBy>
  <cp:revision>25</cp:revision>
  <dcterms:created xsi:type="dcterms:W3CDTF">2009-12-10T09:38:13Z</dcterms:created>
  <dcterms:modified xsi:type="dcterms:W3CDTF">2009-12-10T18:03:34Z</dcterms:modified>
</cp:coreProperties>
</file>