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CCE9"/>
    <a:srgbClr val="B6C5E8"/>
    <a:srgbClr val="FF0066"/>
    <a:srgbClr val="333399"/>
    <a:srgbClr val="6600FF"/>
    <a:srgbClr val="CCFFCC"/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2C630-2442-46D5-BAD9-DF1D4A16A1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509B-B4B4-4FCC-8E9B-E0B16AC794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32E97-1FB8-462C-B8A1-BEE878EF4A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02FC2-9878-4FBC-9F3F-9CA9E517B9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1CCB-CDA9-4F1C-89DA-F08D4B6208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F801E-D474-4FE9-A68D-C20E0F7EB5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1589D-A900-420D-B3D2-FB01B66B29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E81E6-6B33-462D-90B1-ED1CB51997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2CF7E-77C2-487B-84BD-1AEFA20666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34819-D529-412A-8846-8C1D55519F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C29A8-420A-4D57-9EFA-4D4C4BB63D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5B45FB-8758-4BD9-A441-1470B42D7B8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CC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гал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928934"/>
            <a:ext cx="5572164" cy="35314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57356" y="214290"/>
            <a:ext cx="58579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Чёрные птицы 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На ворону похожи, 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На грача тоже. 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Дружат с людьми – 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Кто они?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357166"/>
            <a:ext cx="9144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6000" b="1" i="1" dirty="0">
                <a:solidFill>
                  <a:srgbClr val="FF0000"/>
                </a:solidFill>
                <a:latin typeface="Times New Roman" pitchFamily="18" charset="0"/>
              </a:rPr>
              <a:t>Умная галка.</a:t>
            </a:r>
          </a:p>
          <a:p>
            <a:r>
              <a:rPr lang="ru-RU" sz="4000" dirty="0">
                <a:latin typeface="Times New Roman" pitchFamily="18" charset="0"/>
              </a:rPr>
              <a:t>        </a:t>
            </a:r>
            <a:r>
              <a:rPr lang="ru-RU" sz="4400" dirty="0">
                <a:latin typeface="Times New Roman" pitchFamily="18" charset="0"/>
              </a:rPr>
              <a:t>Захотелось галке пить. Заметила она на столе кувшин с водой. В кувшине было мало воды. Галка не могла достать её. Тогда она стала кидать в кувшин камешки. Вода в кувшине поднялась. Птица смогла напиться.</a:t>
            </a:r>
            <a:endParaRPr lang="ru-RU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2268538" y="549275"/>
            <a:ext cx="4803792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Вопросы и задания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85720" y="1773238"/>
            <a:ext cx="864399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800" dirty="0"/>
              <a:t>- </a:t>
            </a:r>
            <a:r>
              <a:rPr lang="ru-RU" sz="4000" dirty="0">
                <a:latin typeface="Times New Roman" pitchFamily="18" charset="0"/>
              </a:rPr>
              <a:t>Что захотела сделать галка?</a:t>
            </a:r>
          </a:p>
          <a:p>
            <a:r>
              <a:rPr lang="ru-RU" sz="4000" dirty="0">
                <a:latin typeface="Times New Roman" pitchFamily="18" charset="0"/>
              </a:rPr>
              <a:t>- Почему она не смогла сразу напиться из кувшина?</a:t>
            </a:r>
          </a:p>
          <a:p>
            <a:r>
              <a:rPr lang="ru-RU" sz="4000" dirty="0">
                <a:latin typeface="Times New Roman" pitchFamily="18" charset="0"/>
              </a:rPr>
              <a:t>- Какой выход нашла галка?</a:t>
            </a:r>
          </a:p>
          <a:p>
            <a:r>
              <a:rPr lang="ru-RU" sz="4000" dirty="0">
                <a:latin typeface="Times New Roman" pitchFamily="18" charset="0"/>
              </a:rPr>
              <a:t>-Объясните, как вы понимаете название рассказа.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571604" y="142852"/>
            <a:ext cx="6357982" cy="92869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50"/>
              </a:avLst>
            </a:prstTxWarp>
          </a:bodyPr>
          <a:lstStyle/>
          <a:p>
            <a:pPr algn="ctr"/>
            <a:r>
              <a:rPr lang="ru-RU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Вопросы плана</a:t>
            </a:r>
            <a:endParaRPr lang="ru-RU" kern="10" dirty="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graphicFrame>
        <p:nvGraphicFramePr>
          <p:cNvPr id="7182" name="Group 14"/>
          <p:cNvGraphicFramePr>
            <a:graphicFrameLocks noGrp="1"/>
          </p:cNvGraphicFramePr>
          <p:nvPr/>
        </p:nvGraphicFramePr>
        <p:xfrm>
          <a:off x="179388" y="1052513"/>
          <a:ext cx="8785225" cy="5724144"/>
        </p:xfrm>
        <a:graphic>
          <a:graphicData uri="http://schemas.openxmlformats.org/drawingml/2006/table">
            <a:tbl>
              <a:tblPr/>
              <a:tblGrid>
                <a:gridCol w="4392612"/>
                <a:gridCol w="4392613"/>
              </a:tblGrid>
              <a:tr h="540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1.Что захотела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галка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Что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заметила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она на столе?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3.Сколько воды было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в кувшине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4.Что не могла сделать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птица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5.Что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тогда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она стала делать?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6.Что стало с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водой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 Что смогла сделать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галка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пить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кувшин с водой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мало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достать воду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кидать камешки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поднялась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напиться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4643438" y="1628775"/>
            <a:ext cx="3744912" cy="504825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4643438" y="2636838"/>
            <a:ext cx="3744912" cy="504825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4643438" y="3500438"/>
            <a:ext cx="3744912" cy="504825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4643438" y="4508500"/>
            <a:ext cx="3744912" cy="504825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4643438" y="5157788"/>
            <a:ext cx="3744912" cy="504825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4643438" y="5734050"/>
            <a:ext cx="3744912" cy="504825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4643438" y="1125538"/>
            <a:ext cx="3744912" cy="504825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 animBg="1"/>
      <p:bldP spid="7188" grpId="0" animBg="1"/>
      <p:bldP spid="7189" grpId="0" animBg="1"/>
      <p:bldP spid="7190" grpId="0" animBg="1"/>
      <p:bldP spid="7191" grpId="0" animBg="1"/>
      <p:bldP spid="7192" grpId="0" animBg="1"/>
      <p:bldP spid="7193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136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Оформление по умолчанию</vt:lpstr>
      <vt:lpstr>Слайд 1</vt:lpstr>
      <vt:lpstr>Слайд 2</vt:lpstr>
      <vt:lpstr>Слайд 3</vt:lpstr>
      <vt:lpstr>Слайд 4</vt:lpstr>
    </vt:vector>
  </TitlesOfParts>
  <Company>505.ru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X</cp:lastModifiedBy>
  <cp:revision>6</cp:revision>
  <dcterms:created xsi:type="dcterms:W3CDTF">2010-01-18T16:31:19Z</dcterms:created>
  <dcterms:modified xsi:type="dcterms:W3CDTF">2014-04-21T15:05:21Z</dcterms:modified>
</cp:coreProperties>
</file>