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6" r:id="rId3"/>
    <p:sldId id="277" r:id="rId4"/>
    <p:sldId id="259" r:id="rId5"/>
    <p:sldId id="261" r:id="rId6"/>
    <p:sldId id="262" r:id="rId7"/>
    <p:sldId id="264" r:id="rId8"/>
    <p:sldId id="269" r:id="rId9"/>
    <p:sldId id="271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FACE-B56C-4E2F-9BE1-466A9CE5BE6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E50-E53C-451D-AAE7-D80EEA258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FACE-B56C-4E2F-9BE1-466A9CE5BE6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E50-E53C-451D-AAE7-D80EEA258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FACE-B56C-4E2F-9BE1-466A9CE5BE6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E50-E53C-451D-AAE7-D80EEA258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FACE-B56C-4E2F-9BE1-466A9CE5BE6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E50-E53C-451D-AAE7-D80EEA258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FACE-B56C-4E2F-9BE1-466A9CE5BE6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E50-E53C-451D-AAE7-D80EEA258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FACE-B56C-4E2F-9BE1-466A9CE5BE6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E50-E53C-451D-AAE7-D80EEA258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FACE-B56C-4E2F-9BE1-466A9CE5BE6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E50-E53C-451D-AAE7-D80EEA258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FACE-B56C-4E2F-9BE1-466A9CE5BE6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E50-E53C-451D-AAE7-D80EEA258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FACE-B56C-4E2F-9BE1-466A9CE5BE6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E50-E53C-451D-AAE7-D80EEA258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FACE-B56C-4E2F-9BE1-466A9CE5BE6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E50-E53C-451D-AAE7-D80EEA258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FACE-B56C-4E2F-9BE1-466A9CE5BE6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E50-E53C-451D-AAE7-D80EEA258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6FACE-B56C-4E2F-9BE1-466A9CE5BE6A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7E50-E53C-451D-AAE7-D80EEA258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Наступила радостная весна. Солнце согрело землю. По дорожкам и тропинкам побежали весёлые ручьи. </a:t>
            </a:r>
          </a:p>
          <a:p>
            <a:pPr lvl="1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Под корнями старой берёзы была нора. Там спал всю зиму сердитый ёжик. Холодный ручей разбудил зверька. </a:t>
            </a:r>
          </a:p>
          <a:p>
            <a:pPr lvl="1">
              <a:buNone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Ёжик выбежал на солнышко. Он рад весне!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0"/>
            <a:ext cx="54672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Ёжик проснулся.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27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83568" y="453208"/>
            <a:ext cx="770485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время года наступило? 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согрело землю? 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побежали ручьи? 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была нора? 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там спал? 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сделал ручей? 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Куда выбежал ёжик?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чувствовал себя ёжик? 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142984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Вот и весна!</a:t>
            </a:r>
          </a:p>
          <a:p>
            <a:pPr marL="514350" indent="-514350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Ручей разбудил ёжика.</a:t>
            </a:r>
          </a:p>
          <a:p>
            <a:pPr marL="514350" indent="-514350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Ёжик рад весне!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p3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60"/>
            <a:ext cx="9143999" cy="6864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0_4c50d_f8018bf8_-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9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9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___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760"/>
            <a:ext cx="88204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Наступила радос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ная 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сна. Со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нце с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землю. По 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 и тр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пинкам п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жали весёлые руч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 </a:t>
            </a:r>
          </a:p>
          <a:p>
            <a:pPr lvl="1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Под к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рнями стар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 б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рёзы была 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ра. Там спал всю зиму с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рдитый ёж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 Х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дный ручей разбудил зв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ка. </a:t>
            </a:r>
          </a:p>
          <a:p>
            <a:pPr lvl="1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Ёж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выб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 на солнышк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Он ра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404664"/>
            <a:ext cx="45388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Ёж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снулся.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p3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359"/>
            <a:ext cx="3062138" cy="242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user\Desktop\1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302433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Desktop\0_4c50d_f8018bf8_-1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0"/>
            <a:ext cx="305983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20888"/>
            <a:ext cx="3059832" cy="239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420888"/>
            <a:ext cx="321635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загружен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420888"/>
            <a:ext cx="298782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user\Desktop\ez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4617132"/>
            <a:ext cx="2987824" cy="224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esktop\___1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4553744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154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X</cp:lastModifiedBy>
  <cp:revision>14</cp:revision>
  <dcterms:created xsi:type="dcterms:W3CDTF">2014-03-16T15:19:25Z</dcterms:created>
  <dcterms:modified xsi:type="dcterms:W3CDTF">2014-04-20T14:45:59Z</dcterms:modified>
</cp:coreProperties>
</file>