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75" r:id="rId6"/>
    <p:sldId id="261" r:id="rId7"/>
    <p:sldId id="276" r:id="rId8"/>
    <p:sldId id="277" r:id="rId9"/>
    <p:sldId id="265" r:id="rId10"/>
    <p:sldId id="272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6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E82AE8-ED4D-4CAE-8512-925D841F0759}" type="datetimeFigureOut">
              <a:rPr lang="ru-RU" smtClean="0"/>
              <a:pPr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BAD85-2A77-45DC-843C-8E55A50E43A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72;&#1090;&#1072;&#1096;&#1072;\&#1076;&#1086;&#1082;&#1091;&#1084;&#1077;&#1085;&#1090;&#1099;\&#1087;&#1088;&#1086;&#1077;&#1082;&#1090;%20&#1057;&#1082;&#1072;&#1079;&#1082;&#1080;%20&#1055;&#1091;&#1096;&#1082;&#1080;&#1085;&#1072;\&#1050;&#1072;&#1084;&#1077;&#1085;&#1085;&#1072;&#1103;%20&#1086;&#1076;&#1072;.wmv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72;&#1090;&#1072;&#1096;&#1072;\&#1076;&#1086;&#1082;&#1091;&#1084;&#1077;&#1085;&#1090;&#1099;\&#1087;&#1088;&#1086;&#1077;&#1082;&#1090;%20&#1057;&#1082;&#1072;&#1079;&#1082;&#1080;%20&#1055;&#1091;&#1096;&#1082;&#1080;&#1085;&#1072;\&#1050;&#1085;&#1080;&#1075;&#1072;%20&#1089;&#1082;&#1072;&#1079;&#1086;&#1082;.wmv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72;&#1090;&#1072;&#1096;&#1072;\&#1076;&#1086;&#1082;&#1091;&#1084;&#1077;&#1085;&#1090;&#1099;\&#1087;&#1088;&#1086;&#1077;&#1082;&#1090;%20&#1057;&#1082;&#1072;&#1079;&#1082;&#1080;%20&#1055;&#1091;&#1096;&#1082;&#1080;&#1085;&#1072;\&#1057;&#1082;&#1072;&#1079;&#1082;&#1080;%20&#1086;&#1078;&#1080;&#1074;&#1072;&#1102;&#1090;%20&#1085;&#1072;%20&#1089;&#1094;&#1077;&#1085;&#1077;.wmv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D:\&#1053;&#1072;&#1090;&#1072;&#1096;&#1072;\&#1076;&#1086;&#1082;&#1091;&#1084;&#1077;&#1085;&#1090;&#1099;\&#1087;&#1088;&#1086;&#1077;&#1082;&#1090;%20&#1057;&#1082;&#1072;&#1079;&#1082;&#1080;%20&#1055;&#1091;&#1096;&#1082;&#1080;&#1085;&#1072;\&#1057;&#1082;&#1072;&#1079;&#1082;&#1080;%20&#1055;&#1091;&#1096;&#1082;&#1080;&#1085;&#1072;%20&#1074;%20&#1082;&#1072;&#1088;&#1090;&#1080;&#1085;&#1072;&#1093;.wmv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64705"/>
            <a:ext cx="7772400" cy="2376264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Сказки А.С.Пушкина в современном Петербурге</a:t>
            </a:r>
            <a:endParaRPr lang="ru-RU" sz="4800" b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Проект 4 класса А</a:t>
            </a:r>
          </a:p>
          <a:p>
            <a:r>
              <a:rPr lang="ru-RU" dirty="0" smtClean="0"/>
              <a:t> гимназии </a:t>
            </a:r>
            <a:r>
              <a:rPr lang="ru-RU" dirty="0" smtClean="0"/>
              <a:t>330</a:t>
            </a:r>
          </a:p>
          <a:p>
            <a:r>
              <a:rPr lang="ru-RU" smtClean="0"/>
              <a:t>города </a:t>
            </a:r>
            <a:r>
              <a:rPr lang="ru-RU" dirty="0" smtClean="0"/>
              <a:t>Санкт-Петербурга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.labirint.ru/images/comments_pic/1109/08lab7a8k129926804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5446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galchi.ucoz.ru/_ph/3/73771564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04056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4515/146620994.89/0_7e739_e0f115ab_XL"/>
          <p:cNvPicPr>
            <a:picLocks noGrp="1"/>
          </p:cNvPicPr>
          <p:nvPr>
            <p:ph idx="1"/>
          </p:nvPr>
        </p:nvPicPr>
        <p:blipFill>
          <a:blip r:embed="rId2" cstate="print"/>
          <a:srcRect l="3030" t="1136" r="1515" b="13636"/>
          <a:stretch>
            <a:fillRect/>
          </a:stretch>
        </p:blipFill>
        <p:spPr bwMode="auto">
          <a:xfrm>
            <a:off x="1835696" y="0"/>
            <a:ext cx="52565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tatic.diary.ru/userdir/6/4/3/9/643925/6086348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0.liveinternet.ru/images/attach/c/1/62/294/62294700_8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ejka.ru/uploads/images/2/5/a/7/3/c2d72ae18a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0"/>
            <a:ext cx="511256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www.spb-guide.ru/img/480/9656.jpg"/>
          <p:cNvPicPr/>
          <p:nvPr/>
        </p:nvPicPr>
        <p:blipFill>
          <a:blip r:embed="rId2" cstate="print"/>
          <a:srcRect b="6951"/>
          <a:stretch>
            <a:fillRect/>
          </a:stretch>
        </p:blipFill>
        <p:spPr bwMode="auto">
          <a:xfrm>
            <a:off x="0" y="476672"/>
            <a:ext cx="9144000" cy="6381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orld.fedpress.ru/sites/fedpress/files/abramovich/news/image.jpe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4400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s56.radikal.ru/i154/0809/39/964f54ae78c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аменная ода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img-fotki.yandex.ru/get/4310/li3770531.1e/0_2983f_71977f49_XL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panphoto.spb.ru/files/pictures/008/pan_8565.jpg"/>
          <p:cNvPicPr>
            <a:picLocks noGrp="1"/>
          </p:cNvPicPr>
          <p:nvPr>
            <p:ph idx="1"/>
          </p:nvPr>
        </p:nvPicPr>
        <p:blipFill>
          <a:blip r:embed="rId2" cstate="print"/>
          <a:srcRect r="12201" b="48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panphoto.spb.ru/files/pictures/008/pan_8565.jpg"/>
          <p:cNvPicPr/>
          <p:nvPr/>
        </p:nvPicPr>
        <p:blipFill>
          <a:blip r:embed="rId2" cstate="print"/>
          <a:srcRect l="54474" t="10943" r="40660" b="50190"/>
          <a:stretch>
            <a:fillRect/>
          </a:stretch>
        </p:blipFill>
        <p:spPr bwMode="auto">
          <a:xfrm>
            <a:off x="4572000" y="1700808"/>
            <a:ext cx="1584176" cy="2088232"/>
          </a:xfrm>
          <a:prstGeom prst="ellipse">
            <a:avLst/>
          </a:prstGeom>
          <a:ln>
            <a:noFill/>
          </a:ln>
          <a:effectLst>
            <a:softEdge rad="63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cdn.gollos.com/5273/Prod/1202862/Logo/75829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0"/>
            <a:ext cx="449999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Книга сказок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http://yansk.ru/images/afisha/object_main/b3731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60648"/>
            <a:ext cx="835292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и оживают на сцене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казки Пушкина в картинах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http://www.calend.ru/img/content_images/i1/1075_o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60648"/>
            <a:ext cx="396044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www.artrussian.com/images/media/4897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3960440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Горизонтальный свиток 5"/>
          <p:cNvSpPr/>
          <p:nvPr/>
        </p:nvSpPr>
        <p:spPr>
          <a:xfrm>
            <a:off x="395536" y="6065912"/>
            <a:ext cx="3384376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Королевская Лана</a:t>
            </a:r>
            <a:endParaRPr lang="ru-RU" dirty="0"/>
          </a:p>
        </p:txBody>
      </p:sp>
      <p:sp>
        <p:nvSpPr>
          <p:cNvPr id="7" name="Горизонтальный свиток 6"/>
          <p:cNvSpPr/>
          <p:nvPr/>
        </p:nvSpPr>
        <p:spPr>
          <a:xfrm>
            <a:off x="5364088" y="6065912"/>
            <a:ext cx="3384376" cy="79208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Врубель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</Words>
  <Application>Microsoft Office PowerPoint</Application>
  <PresentationFormat>Экран (4:3)</PresentationFormat>
  <Paragraphs>6</Paragraphs>
  <Slides>19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Сказки А.С.Пушкина в современном Петербурге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Сказки А.С.Пушкина в современном Петербурге</dc:title>
  <dc:creator>Яранцева</dc:creator>
  <cp:lastModifiedBy>Яранцева</cp:lastModifiedBy>
  <cp:revision>8</cp:revision>
  <dcterms:created xsi:type="dcterms:W3CDTF">2013-02-02T12:58:34Z</dcterms:created>
  <dcterms:modified xsi:type="dcterms:W3CDTF">2014-01-18T19:16:33Z</dcterms:modified>
</cp:coreProperties>
</file>